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18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69" r:id="rId3"/>
    <p:sldId id="270" r:id="rId4"/>
    <p:sldId id="271" r:id="rId5"/>
    <p:sldId id="273" r:id="rId6"/>
    <p:sldId id="259" r:id="rId7"/>
    <p:sldId id="261" r:id="rId8"/>
    <p:sldId id="260" r:id="rId9"/>
    <p:sldId id="262" r:id="rId10"/>
    <p:sldId id="263" r:id="rId11"/>
    <p:sldId id="276" r:id="rId12"/>
    <p:sldId id="274" r:id="rId13"/>
    <p:sldId id="275" r:id="rId14"/>
    <p:sldId id="272" r:id="rId15"/>
    <p:sldId id="264" r:id="rId16"/>
    <p:sldId id="267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1777" autoAdjust="0"/>
  </p:normalViewPr>
  <p:slideViewPr>
    <p:cSldViewPr snapToGrid="0">
      <p:cViewPr varScale="1">
        <p:scale>
          <a:sx n="58" d="100"/>
          <a:sy n="58" d="100"/>
        </p:scale>
        <p:origin x="988" y="4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3C73D5F-DE66-4B8E-B9C1-83C58F37FBAA}" type="doc">
      <dgm:prSet loTypeId="urn:microsoft.com/office/officeart/2005/8/layout/hierarchy1" loCatId="hierarchy" qsTypeId="urn:microsoft.com/office/officeart/2005/8/quickstyle/simple1#2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BA90D573-BEC0-41DB-B462-2BBFD1B4B673}">
      <dgm:prSet/>
      <dgm:spPr/>
      <dgm:t>
        <a:bodyPr/>
        <a:lstStyle/>
        <a:p>
          <a:r>
            <a:rPr lang="en-GB"/>
            <a:t>White polo </a:t>
          </a:r>
          <a:endParaRPr lang="en-US"/>
        </a:p>
      </dgm:t>
    </dgm:pt>
    <dgm:pt modelId="{E8262C56-04DD-4B58-A818-38435250FA18}" type="parTrans" cxnId="{AC074C20-4021-4A8D-8659-C90E6CDBE014}">
      <dgm:prSet/>
      <dgm:spPr/>
      <dgm:t>
        <a:bodyPr/>
        <a:lstStyle/>
        <a:p>
          <a:endParaRPr lang="en-US"/>
        </a:p>
      </dgm:t>
    </dgm:pt>
    <dgm:pt modelId="{C9F61543-EC2C-4531-8543-33D06491902B}" type="sibTrans" cxnId="{AC074C20-4021-4A8D-8659-C90E6CDBE014}">
      <dgm:prSet/>
      <dgm:spPr/>
      <dgm:t>
        <a:bodyPr/>
        <a:lstStyle/>
        <a:p>
          <a:endParaRPr lang="en-US"/>
        </a:p>
      </dgm:t>
    </dgm:pt>
    <dgm:pt modelId="{2015DFE2-4743-4074-BD12-711A75F6972B}">
      <dgm:prSet/>
      <dgm:spPr/>
      <dgm:t>
        <a:bodyPr/>
        <a:lstStyle/>
        <a:p>
          <a:r>
            <a:rPr lang="en-GB" dirty="0"/>
            <a:t>School jumper, cardigan or fleece </a:t>
          </a:r>
          <a:endParaRPr lang="en-US" dirty="0"/>
        </a:p>
      </dgm:t>
    </dgm:pt>
    <dgm:pt modelId="{D8641CC9-8E95-4FA0-96C6-233B43B4DCC5}" type="parTrans" cxnId="{2B39629E-DC52-4EFB-8217-B323F8093E31}">
      <dgm:prSet/>
      <dgm:spPr/>
      <dgm:t>
        <a:bodyPr/>
        <a:lstStyle/>
        <a:p>
          <a:endParaRPr lang="en-US"/>
        </a:p>
      </dgm:t>
    </dgm:pt>
    <dgm:pt modelId="{AF815D92-48F2-4314-8BC7-774CD833A814}" type="sibTrans" cxnId="{2B39629E-DC52-4EFB-8217-B323F8093E31}">
      <dgm:prSet/>
      <dgm:spPr/>
      <dgm:t>
        <a:bodyPr/>
        <a:lstStyle/>
        <a:p>
          <a:endParaRPr lang="en-US"/>
        </a:p>
      </dgm:t>
    </dgm:pt>
    <dgm:pt modelId="{374AAF06-8D1B-410F-84AB-9298DC02A060}">
      <dgm:prSet custT="1"/>
      <dgm:spPr/>
      <dgm:t>
        <a:bodyPr/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3600" b="0" dirty="0">
              <a:solidFill>
                <a:schemeClr val="tx1"/>
              </a:solidFill>
              <a:latin typeface="+mn-lt"/>
            </a:rPr>
            <a:t>Comfortable bottoms</a:t>
          </a:r>
        </a:p>
        <a:p>
          <a:pPr marL="0" lvl="0" defTabSz="1600200">
            <a:lnSpc>
              <a:spcPct val="90000"/>
            </a:lnSpc>
            <a:spcBef>
              <a:spcPct val="0"/>
            </a:spcBef>
            <a:buNone/>
          </a:pPr>
          <a:endParaRPr lang="en-US" dirty="0"/>
        </a:p>
      </dgm:t>
    </dgm:pt>
    <dgm:pt modelId="{5A12ABCE-822C-4FA8-AC9A-D7367324CAD8}" type="parTrans" cxnId="{C6D63CC3-1C75-43F9-8471-E41C0D98F2E9}">
      <dgm:prSet/>
      <dgm:spPr/>
      <dgm:t>
        <a:bodyPr/>
        <a:lstStyle/>
        <a:p>
          <a:endParaRPr lang="en-US"/>
        </a:p>
      </dgm:t>
    </dgm:pt>
    <dgm:pt modelId="{9991EA1E-ECE2-4B16-8964-8779DCC788BC}" type="sibTrans" cxnId="{C6D63CC3-1C75-43F9-8471-E41C0D98F2E9}">
      <dgm:prSet/>
      <dgm:spPr/>
      <dgm:t>
        <a:bodyPr/>
        <a:lstStyle/>
        <a:p>
          <a:endParaRPr lang="en-US"/>
        </a:p>
      </dgm:t>
    </dgm:pt>
    <dgm:pt modelId="{9DAD4E76-200E-49C7-AE70-7A4FBE26B214}" type="pres">
      <dgm:prSet presAssocID="{33C73D5F-DE66-4B8E-B9C1-83C58F37FBAA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D1A7744C-5A17-4872-994B-F3F04F0B8717}" type="pres">
      <dgm:prSet presAssocID="{BA90D573-BEC0-41DB-B462-2BBFD1B4B673}" presName="hierRoot1" presStyleCnt="0"/>
      <dgm:spPr/>
    </dgm:pt>
    <dgm:pt modelId="{CE676D56-1F11-48DC-BBDA-C0C266B9CA12}" type="pres">
      <dgm:prSet presAssocID="{BA90D573-BEC0-41DB-B462-2BBFD1B4B673}" presName="composite" presStyleCnt="0"/>
      <dgm:spPr/>
    </dgm:pt>
    <dgm:pt modelId="{C4275320-B332-44C2-B560-C63B666883E3}" type="pres">
      <dgm:prSet presAssocID="{BA90D573-BEC0-41DB-B462-2BBFD1B4B673}" presName="background" presStyleLbl="node0" presStyleIdx="0" presStyleCnt="3"/>
      <dgm:spPr/>
    </dgm:pt>
    <dgm:pt modelId="{ED1DF44E-409A-41D2-9B24-D78A3B457E4C}" type="pres">
      <dgm:prSet presAssocID="{BA90D573-BEC0-41DB-B462-2BBFD1B4B673}" presName="text" presStyleLbl="fgAcc0" presStyleIdx="0" presStyleCnt="3">
        <dgm:presLayoutVars>
          <dgm:chPref val="3"/>
        </dgm:presLayoutVars>
      </dgm:prSet>
      <dgm:spPr/>
    </dgm:pt>
    <dgm:pt modelId="{189DE490-6785-4437-8070-CF78A9ABECEE}" type="pres">
      <dgm:prSet presAssocID="{BA90D573-BEC0-41DB-B462-2BBFD1B4B673}" presName="hierChild2" presStyleCnt="0"/>
      <dgm:spPr/>
    </dgm:pt>
    <dgm:pt modelId="{4735F19C-F705-47D8-8DCA-A0731D0689D1}" type="pres">
      <dgm:prSet presAssocID="{2015DFE2-4743-4074-BD12-711A75F6972B}" presName="hierRoot1" presStyleCnt="0"/>
      <dgm:spPr/>
    </dgm:pt>
    <dgm:pt modelId="{C124A92C-B897-4A1E-B741-63EA6FDF0B84}" type="pres">
      <dgm:prSet presAssocID="{2015DFE2-4743-4074-BD12-711A75F6972B}" presName="composite" presStyleCnt="0"/>
      <dgm:spPr/>
    </dgm:pt>
    <dgm:pt modelId="{EB40B75B-AAC8-4C19-ABE8-B33200D0D3E7}" type="pres">
      <dgm:prSet presAssocID="{2015DFE2-4743-4074-BD12-711A75F6972B}" presName="background" presStyleLbl="node0" presStyleIdx="1" presStyleCnt="3"/>
      <dgm:spPr/>
    </dgm:pt>
    <dgm:pt modelId="{C071FA91-7ED1-4F0E-A072-8649F30E3061}" type="pres">
      <dgm:prSet presAssocID="{2015DFE2-4743-4074-BD12-711A75F6972B}" presName="text" presStyleLbl="fgAcc0" presStyleIdx="1" presStyleCnt="3">
        <dgm:presLayoutVars>
          <dgm:chPref val="3"/>
        </dgm:presLayoutVars>
      </dgm:prSet>
      <dgm:spPr/>
    </dgm:pt>
    <dgm:pt modelId="{F2856C28-9A23-4952-9D04-F1F18A4359D0}" type="pres">
      <dgm:prSet presAssocID="{2015DFE2-4743-4074-BD12-711A75F6972B}" presName="hierChild2" presStyleCnt="0"/>
      <dgm:spPr/>
    </dgm:pt>
    <dgm:pt modelId="{2677625E-153D-4AD3-A30F-BFE00E52C7F5}" type="pres">
      <dgm:prSet presAssocID="{374AAF06-8D1B-410F-84AB-9298DC02A060}" presName="hierRoot1" presStyleCnt="0"/>
      <dgm:spPr/>
    </dgm:pt>
    <dgm:pt modelId="{8B3306A3-5848-4147-B558-99A98E54D68C}" type="pres">
      <dgm:prSet presAssocID="{374AAF06-8D1B-410F-84AB-9298DC02A060}" presName="composite" presStyleCnt="0"/>
      <dgm:spPr/>
    </dgm:pt>
    <dgm:pt modelId="{86D0AD03-CCD7-4891-84E1-1F8BF5C4C9A7}" type="pres">
      <dgm:prSet presAssocID="{374AAF06-8D1B-410F-84AB-9298DC02A060}" presName="background" presStyleLbl="node0" presStyleIdx="2" presStyleCnt="3"/>
      <dgm:spPr/>
    </dgm:pt>
    <dgm:pt modelId="{07D1B602-6B17-4F48-AD42-57ABF78ADA57}" type="pres">
      <dgm:prSet presAssocID="{374AAF06-8D1B-410F-84AB-9298DC02A060}" presName="text" presStyleLbl="fgAcc0" presStyleIdx="2" presStyleCnt="3">
        <dgm:presLayoutVars>
          <dgm:chPref val="3"/>
        </dgm:presLayoutVars>
      </dgm:prSet>
      <dgm:spPr/>
    </dgm:pt>
    <dgm:pt modelId="{736A4E63-0FAC-4697-BB6D-82DCE338816E}" type="pres">
      <dgm:prSet presAssocID="{374AAF06-8D1B-410F-84AB-9298DC02A060}" presName="hierChild2" presStyleCnt="0"/>
      <dgm:spPr/>
    </dgm:pt>
  </dgm:ptLst>
  <dgm:cxnLst>
    <dgm:cxn modelId="{AF8EDE0A-15B9-44CF-A88B-99A49BB46D34}" type="presOf" srcId="{BA90D573-BEC0-41DB-B462-2BBFD1B4B673}" destId="{ED1DF44E-409A-41D2-9B24-D78A3B457E4C}" srcOrd="0" destOrd="0" presId="urn:microsoft.com/office/officeart/2005/8/layout/hierarchy1"/>
    <dgm:cxn modelId="{A75A6B12-FD48-4A1B-BF45-421B52B041E4}" type="presOf" srcId="{374AAF06-8D1B-410F-84AB-9298DC02A060}" destId="{07D1B602-6B17-4F48-AD42-57ABF78ADA57}" srcOrd="0" destOrd="0" presId="urn:microsoft.com/office/officeart/2005/8/layout/hierarchy1"/>
    <dgm:cxn modelId="{AC074C20-4021-4A8D-8659-C90E6CDBE014}" srcId="{33C73D5F-DE66-4B8E-B9C1-83C58F37FBAA}" destId="{BA90D573-BEC0-41DB-B462-2BBFD1B4B673}" srcOrd="0" destOrd="0" parTransId="{E8262C56-04DD-4B58-A818-38435250FA18}" sibTransId="{C9F61543-EC2C-4531-8543-33D06491902B}"/>
    <dgm:cxn modelId="{921CC073-5A30-48DC-8897-A55EBC5D2D0C}" type="presOf" srcId="{33C73D5F-DE66-4B8E-B9C1-83C58F37FBAA}" destId="{9DAD4E76-200E-49C7-AE70-7A4FBE26B214}" srcOrd="0" destOrd="0" presId="urn:microsoft.com/office/officeart/2005/8/layout/hierarchy1"/>
    <dgm:cxn modelId="{CE3D377D-4983-486B-84E4-3A0C93517049}" type="presOf" srcId="{2015DFE2-4743-4074-BD12-711A75F6972B}" destId="{C071FA91-7ED1-4F0E-A072-8649F30E3061}" srcOrd="0" destOrd="0" presId="urn:microsoft.com/office/officeart/2005/8/layout/hierarchy1"/>
    <dgm:cxn modelId="{2B39629E-DC52-4EFB-8217-B323F8093E31}" srcId="{33C73D5F-DE66-4B8E-B9C1-83C58F37FBAA}" destId="{2015DFE2-4743-4074-BD12-711A75F6972B}" srcOrd="1" destOrd="0" parTransId="{D8641CC9-8E95-4FA0-96C6-233B43B4DCC5}" sibTransId="{AF815D92-48F2-4314-8BC7-774CD833A814}"/>
    <dgm:cxn modelId="{C6D63CC3-1C75-43F9-8471-E41C0D98F2E9}" srcId="{33C73D5F-DE66-4B8E-B9C1-83C58F37FBAA}" destId="{374AAF06-8D1B-410F-84AB-9298DC02A060}" srcOrd="2" destOrd="0" parTransId="{5A12ABCE-822C-4FA8-AC9A-D7367324CAD8}" sibTransId="{9991EA1E-ECE2-4B16-8964-8779DCC788BC}"/>
    <dgm:cxn modelId="{BEE5E05E-0048-4CD7-B0E2-29F79FCF6AA7}" type="presParOf" srcId="{9DAD4E76-200E-49C7-AE70-7A4FBE26B214}" destId="{D1A7744C-5A17-4872-994B-F3F04F0B8717}" srcOrd="0" destOrd="0" presId="urn:microsoft.com/office/officeart/2005/8/layout/hierarchy1"/>
    <dgm:cxn modelId="{DB4F0C41-4DEB-416E-8F0C-86EE9CC7A3E2}" type="presParOf" srcId="{D1A7744C-5A17-4872-994B-F3F04F0B8717}" destId="{CE676D56-1F11-48DC-BBDA-C0C266B9CA12}" srcOrd="0" destOrd="0" presId="urn:microsoft.com/office/officeart/2005/8/layout/hierarchy1"/>
    <dgm:cxn modelId="{3E6CD9A2-3DD5-42B0-9F1C-61E85F8A2D34}" type="presParOf" srcId="{CE676D56-1F11-48DC-BBDA-C0C266B9CA12}" destId="{C4275320-B332-44C2-B560-C63B666883E3}" srcOrd="0" destOrd="0" presId="urn:microsoft.com/office/officeart/2005/8/layout/hierarchy1"/>
    <dgm:cxn modelId="{88B0079E-12EC-4A42-A94B-18202A65AF29}" type="presParOf" srcId="{CE676D56-1F11-48DC-BBDA-C0C266B9CA12}" destId="{ED1DF44E-409A-41D2-9B24-D78A3B457E4C}" srcOrd="1" destOrd="0" presId="urn:microsoft.com/office/officeart/2005/8/layout/hierarchy1"/>
    <dgm:cxn modelId="{F8A08741-6CBA-4228-A4C9-FEFC07414200}" type="presParOf" srcId="{D1A7744C-5A17-4872-994B-F3F04F0B8717}" destId="{189DE490-6785-4437-8070-CF78A9ABECEE}" srcOrd="1" destOrd="0" presId="urn:microsoft.com/office/officeart/2005/8/layout/hierarchy1"/>
    <dgm:cxn modelId="{F4B78344-DE61-4EF2-89B7-1AC9083E392B}" type="presParOf" srcId="{9DAD4E76-200E-49C7-AE70-7A4FBE26B214}" destId="{4735F19C-F705-47D8-8DCA-A0731D0689D1}" srcOrd="1" destOrd="0" presId="urn:microsoft.com/office/officeart/2005/8/layout/hierarchy1"/>
    <dgm:cxn modelId="{3A90B8D7-0EC4-4B01-8C83-C9AC2061261A}" type="presParOf" srcId="{4735F19C-F705-47D8-8DCA-A0731D0689D1}" destId="{C124A92C-B897-4A1E-B741-63EA6FDF0B84}" srcOrd="0" destOrd="0" presId="urn:microsoft.com/office/officeart/2005/8/layout/hierarchy1"/>
    <dgm:cxn modelId="{E55FC7FF-7A68-4B5D-A132-3FEDABFB0889}" type="presParOf" srcId="{C124A92C-B897-4A1E-B741-63EA6FDF0B84}" destId="{EB40B75B-AAC8-4C19-ABE8-B33200D0D3E7}" srcOrd="0" destOrd="0" presId="urn:microsoft.com/office/officeart/2005/8/layout/hierarchy1"/>
    <dgm:cxn modelId="{A8199996-3715-46D8-AD15-6F0967B76644}" type="presParOf" srcId="{C124A92C-B897-4A1E-B741-63EA6FDF0B84}" destId="{C071FA91-7ED1-4F0E-A072-8649F30E3061}" srcOrd="1" destOrd="0" presId="urn:microsoft.com/office/officeart/2005/8/layout/hierarchy1"/>
    <dgm:cxn modelId="{7C18D824-B32C-48DF-9805-AA917B6761A9}" type="presParOf" srcId="{4735F19C-F705-47D8-8DCA-A0731D0689D1}" destId="{F2856C28-9A23-4952-9D04-F1F18A4359D0}" srcOrd="1" destOrd="0" presId="urn:microsoft.com/office/officeart/2005/8/layout/hierarchy1"/>
    <dgm:cxn modelId="{093E1E81-A297-48AF-83D1-38AEE78E6AE5}" type="presParOf" srcId="{9DAD4E76-200E-49C7-AE70-7A4FBE26B214}" destId="{2677625E-153D-4AD3-A30F-BFE00E52C7F5}" srcOrd="2" destOrd="0" presId="urn:microsoft.com/office/officeart/2005/8/layout/hierarchy1"/>
    <dgm:cxn modelId="{D8006058-ADB4-40B9-9665-9DB5DFCDB210}" type="presParOf" srcId="{2677625E-153D-4AD3-A30F-BFE00E52C7F5}" destId="{8B3306A3-5848-4147-B558-99A98E54D68C}" srcOrd="0" destOrd="0" presId="urn:microsoft.com/office/officeart/2005/8/layout/hierarchy1"/>
    <dgm:cxn modelId="{27243274-3217-494C-9E1D-DFC49F202CA1}" type="presParOf" srcId="{8B3306A3-5848-4147-B558-99A98E54D68C}" destId="{86D0AD03-CCD7-4891-84E1-1F8BF5C4C9A7}" srcOrd="0" destOrd="0" presId="urn:microsoft.com/office/officeart/2005/8/layout/hierarchy1"/>
    <dgm:cxn modelId="{1445D168-1CDB-4A77-B5E3-FD24D3D07798}" type="presParOf" srcId="{8B3306A3-5848-4147-B558-99A98E54D68C}" destId="{07D1B602-6B17-4F48-AD42-57ABF78ADA57}" srcOrd="1" destOrd="0" presId="urn:microsoft.com/office/officeart/2005/8/layout/hierarchy1"/>
    <dgm:cxn modelId="{197DA8F6-1B03-4A45-BE9D-CCCCCA4D746B}" type="presParOf" srcId="{2677625E-153D-4AD3-A30F-BFE00E52C7F5}" destId="{736A4E63-0FAC-4697-BB6D-82DCE338816E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4275320-B332-44C2-B560-C63B666883E3}">
      <dsp:nvSpPr>
        <dsp:cNvPr id="0" name=""/>
        <dsp:cNvSpPr/>
      </dsp:nvSpPr>
      <dsp:spPr>
        <a:xfrm>
          <a:off x="0" y="1126133"/>
          <a:ext cx="3008947" cy="1910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1DF44E-409A-41D2-9B24-D78A3B457E4C}">
      <dsp:nvSpPr>
        <dsp:cNvPr id="0" name=""/>
        <dsp:cNvSpPr/>
      </dsp:nvSpPr>
      <dsp:spPr>
        <a:xfrm>
          <a:off x="334327" y="1443744"/>
          <a:ext cx="3008947" cy="1910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/>
            <a:t>White polo </a:t>
          </a:r>
          <a:endParaRPr lang="en-US" sz="3200" kern="1200"/>
        </a:p>
      </dsp:txBody>
      <dsp:txXfrm>
        <a:off x="390289" y="1499706"/>
        <a:ext cx="2897023" cy="1798757"/>
      </dsp:txXfrm>
    </dsp:sp>
    <dsp:sp modelId="{EB40B75B-AAC8-4C19-ABE8-B33200D0D3E7}">
      <dsp:nvSpPr>
        <dsp:cNvPr id="0" name=""/>
        <dsp:cNvSpPr/>
      </dsp:nvSpPr>
      <dsp:spPr>
        <a:xfrm>
          <a:off x="3677602" y="1126133"/>
          <a:ext cx="3008947" cy="1910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071FA91-7ED1-4F0E-A072-8649F30E3061}">
      <dsp:nvSpPr>
        <dsp:cNvPr id="0" name=""/>
        <dsp:cNvSpPr/>
      </dsp:nvSpPr>
      <dsp:spPr>
        <a:xfrm>
          <a:off x="4011930" y="1443744"/>
          <a:ext cx="3008947" cy="1910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GB" sz="3200" kern="1200" dirty="0"/>
            <a:t>School jumper, cardigan or fleece </a:t>
          </a:r>
          <a:endParaRPr lang="en-US" sz="3200" kern="1200" dirty="0"/>
        </a:p>
      </dsp:txBody>
      <dsp:txXfrm>
        <a:off x="4067892" y="1499706"/>
        <a:ext cx="2897023" cy="1798757"/>
      </dsp:txXfrm>
    </dsp:sp>
    <dsp:sp modelId="{86D0AD03-CCD7-4891-84E1-1F8BF5C4C9A7}">
      <dsp:nvSpPr>
        <dsp:cNvPr id="0" name=""/>
        <dsp:cNvSpPr/>
      </dsp:nvSpPr>
      <dsp:spPr>
        <a:xfrm>
          <a:off x="7355205" y="1126133"/>
          <a:ext cx="3008947" cy="19106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7D1B602-6B17-4F48-AD42-57ABF78ADA57}">
      <dsp:nvSpPr>
        <dsp:cNvPr id="0" name=""/>
        <dsp:cNvSpPr/>
      </dsp:nvSpPr>
      <dsp:spPr>
        <a:xfrm>
          <a:off x="7689532" y="1443744"/>
          <a:ext cx="3008947" cy="19106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3600" b="0" kern="1200" dirty="0">
              <a:solidFill>
                <a:schemeClr val="tx1"/>
              </a:solidFill>
              <a:latin typeface="+mn-lt"/>
            </a:rPr>
            <a:t>Comfortable bottoms</a:t>
          </a:r>
        </a:p>
        <a:p>
          <a:pPr marL="0" lvl="0" defTabSz="1600200">
            <a:lnSpc>
              <a:spcPct val="90000"/>
            </a:lnSpc>
            <a:spcBef>
              <a:spcPct val="0"/>
            </a:spcBef>
            <a:buNone/>
          </a:pPr>
          <a:endParaRPr lang="en-US" kern="1200" dirty="0"/>
        </a:p>
      </dsp:txBody>
      <dsp:txXfrm>
        <a:off x="7745494" y="1499706"/>
        <a:ext cx="2897023" cy="179875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2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2.74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1 16388,'0'0'0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8.595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60 1 16388,'-13'11'0,"-2"3"0,-1-1 0,1 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8.72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16388,'0'0'0</inkml:trace>
  <inkml:trace contextRef="#ctx0" brushRef="#br0" timeOffset="1">0 0 16388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20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820 0 16388,'-16'5'0,"-33"14"0,15 13 0,14-17 0,-5 11 0,-7-9 0,-44 17 0,10 0 0,32-13 0,16-13 0,-15 10 0,-40 37 0,0-8 0,30-21 0,25-20 0,5-4 0,3-2 0,12 5 0,-2-5 0,1 2 0,-11 4 0,-42 16 0,51-22 0,1 1 0,-1-1 0,1 0 0,-1 0 0,1 1 0,-1-1 0,1 0 0,0 1 0,-1-1 0,1 0 0,0 1 0,-1-1 0,1 1 0,0-1 0,-1 1 0,1-1 0,0 0 0,0 1 0,-1-1 0,1 1 0,0-1 0,0 1 0,0-1 0,0 1 0,0 0 0,0-1 0,0 1 0,0-1 0,0 1 0,0-1 0,0 1 0,0-1 0,0 1 0,0-1 0,1 2 0,0 1 0,-1-3 0,0 1 0,0 0 0,0-1 0,0 1 0,0-1 0,0 1 0,0 0 0,0-1 0,0 1 0,0 0 0,0-1 0,0 1 0,-1-1 0,1 1 0,0 0 0,0-1 0,-1 1 0,1-1 0,0 1 0,-1-1 0,1 1 0,0-1 0,-1 1 0,1-1 0,-1 1 0,1-1 0,-1 0 0,1 1 0,-2 0 0,-25 2 0,11-2 0,2 0 0,-1 5 0,-4 7 0,-3 7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43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16388,'0'0'0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551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164 0 16388,'0'0'0,"-10"4"0,-11 7 0,-64 24 0,37-1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646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 1 16388,'-10'1'0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7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0 1 16388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49.920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104 1 16388,'-51'5'0,"15"33"0,20-26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0.033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16388,'0'0'0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0.14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1 0 16388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0.28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19 1 16388,'10'2'0,"-7"-2"0,-32 35 0,27-35 0,4-6 0,1 0 0,0-3 0,-8 9 0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2.958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24 1 16388,'-24'0'0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3.452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50 0 16388,'0'0'0,"-18"4"0,-13 3 0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3.594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0 0 16388,'0'0'0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5.399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1 0 16388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09-07T11:46:55.507"/>
    </inkml:context>
    <inkml:brush xml:id="br0">
      <inkml:brushProperty name="width" value="0.035" units="cm"/>
      <inkml:brushProperty name="height" value="0.035" units="cm"/>
    </inkml:brush>
  </inkml:definitions>
  <inkml:trace contextRef="#ctx0" brushRef="#br0">13 0 16388,'-12'1'0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4095" units="deg"/>
          <inkml:channel name="T" type="integer" max="2.14748E9" units="dev"/>
        </inkml:traceFormat>
        <inkml:channelProperties>
          <inkml:channelProperty channel="X" name="resolution" value="377.1958" units="1/cm"/>
          <inkml:channelProperty channel="Y" name="resolution" value="657.57574" units="1/cm"/>
          <inkml:channelProperty channel="F" name="resolution" value="22.75" units="1/deg"/>
          <inkml:channelProperty channel="T" name="resolution" value="1" units="1/dev"/>
        </inkml:channelProperties>
      </inkml:inkSource>
      <inkml:timestamp xml:id="ts0" timeString="2024-09-19T15:24:47.84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10747 18576 2048 0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684826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3814235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56084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61789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370297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599868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29F84F-F43E-42E4-91FC-D3EC46BF3954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536165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44796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4A4D3-172D-F895-562B-42A4D948BA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A2DD87-340F-AE76-8AC4-3DC882F3CE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0CA1ADE-B83C-9DDC-9EA9-DB3233B503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A83ED2-BB75-E8AE-1636-C860D77757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4E26A2-8A15-EC40-0F98-EDBDA37B99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058132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941530-C44A-1AD9-5D9C-66F3687C93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42E34E-789D-DA7A-DAA0-4107124351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97D02C-C7C3-5762-25DD-3B35BE4F69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A0C718-A566-321F-73D7-DBD958F42F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1F831B-BE67-0AF7-4F34-58FF3FD0D0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03196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185445-F5EC-9538-B768-CE2D177EB9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A14355-1874-8839-C146-7AF7A33431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3C4362-5034-205C-0504-BA67CAB13C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7426CC-FDF0-B183-462B-1674054E71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786F1F-F183-7D9F-614E-AEA3547349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39596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64F4C-F02E-B628-03E0-C42BA9622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25C5F-F6E2-CB30-A335-99BC090F840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624D12-9F99-5A20-0F1A-FA1D6AA7DF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3EE022-F9D8-EEE1-5542-AD687AE370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C9762F4-E0CD-D427-5164-AA25F6EE2C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0361E-03EE-0545-66C2-30624136D3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8675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D7669D-3C75-318B-577F-B61F19E9DA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0ACC6A8-5323-072E-DCC2-4BDF3AE91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5DD8645-3864-C8FD-3336-D054D1196D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A84DAB-44AF-5F44-7C8D-6B5ED8E721F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F7930E6-2BE6-6BC3-8997-89774F249B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707748-FE7F-D78C-3DCD-83318001FF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858863-F568-27AD-51D8-3984A2E11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8260B0-5CBA-F06B-E855-5C6776853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73135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161E48-1097-9F14-BA37-CCA5FDCDCE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3BE30B3-5987-EDC6-3EA3-EE2511BD97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AEEF5E-72A7-584F-C0D7-F2C8E22F7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57FCDC-07B5-D6FE-10B0-1615691C3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755626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87B28DE-CD9C-D9D8-96D9-07A41F3FFC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66BF37F-2643-96B2-20A3-26014B26B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3DE414-C147-36CB-E8E4-DCA5D3FDCE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747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ECEEB7-8E07-4BF6-C97F-BA518E08A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DA987D-69BC-8A0E-1FBC-EEA564111E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6B8675-48E5-9812-93FB-2A419A5592B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EEE4BD-BDCB-8A71-FD31-EA22D3D573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64A9FF-B263-3DCC-0A17-F1BD80D999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A3ACF6-8696-01AB-0933-1E7BF4136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05525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2B4666-397C-4778-0ACC-FCC585CC1F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A624CEE-1F7F-6154-58C3-656F2ACB80F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7CFDEC-C876-5CB0-6359-5BFC1F925B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0F14264-09F4-48B3-7C1E-2F0F67C726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B2A830-C33D-A415-9612-B0040F230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163862-08C6-A021-8B68-D5ACA2353D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038070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9502-ABD1-93A9-1BE5-2B304F459B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9CBF250-1FB9-D397-5A1B-5BCA2256AE5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B88DD-2F49-1C42-026F-4F8FBCC571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3102DF9-418E-E355-93FA-910C9B1C08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91A94-F9AF-0CCC-908E-B6A45EAE0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94642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09155AC-10A3-E236-9098-A2EDC08B43F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48E5984-6ECC-E177-B5BC-670A11D5E6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421884-B2BA-D3B0-8286-E08B435AAC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ABAFD-6AA3-A662-4676-71A729EE50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421000-59F2-6F8F-07FC-483B886FDA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65192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3E56B9C-CC32-3792-95B9-02A0AF0A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CAE1DF-D88C-BD2D-1D64-BE46E24AB6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875643-4586-B1C8-EA48-04951E38F65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D2839F1-E22A-4CD9-8F28-F6BE884BC94F}" type="datetimeFigureOut">
              <a:rPr lang="en-GB" smtClean="0"/>
              <a:t>13/09/2026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9C70B77-208D-CD36-C6F1-71CAB581C75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14B260-58AA-5B80-CE8E-63DEE267EC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3B26012-27BA-4AE4-B043-AC019708A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5235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13" Type="http://schemas.openxmlformats.org/officeDocument/2006/relationships/customXml" Target="../ink/ink7.xml"/><Relationship Id="rId18" Type="http://schemas.openxmlformats.org/officeDocument/2006/relationships/customXml" Target="../ink/ink10.xml"/><Relationship Id="rId39" Type="http://schemas.openxmlformats.org/officeDocument/2006/relationships/customXml" Target="../ink/ink16.xml"/><Relationship Id="rId3" Type="http://schemas.openxmlformats.org/officeDocument/2006/relationships/customXml" Target="../ink/ink1.xml"/><Relationship Id="rId21" Type="http://schemas.openxmlformats.org/officeDocument/2006/relationships/image" Target="../media/image8.png"/><Relationship Id="rId34" Type="http://schemas.openxmlformats.org/officeDocument/2006/relationships/image" Target="../media/image14.png"/><Relationship Id="rId7" Type="http://schemas.openxmlformats.org/officeDocument/2006/relationships/customXml" Target="../ink/ink3.xml"/><Relationship Id="rId12" Type="http://schemas.openxmlformats.org/officeDocument/2006/relationships/image" Target="../media/image5.png"/><Relationship Id="rId17" Type="http://schemas.openxmlformats.org/officeDocument/2006/relationships/image" Target="../media/image7.png"/><Relationship Id="rId38" Type="http://schemas.openxmlformats.org/officeDocument/2006/relationships/image" Target="../media/image30.png"/><Relationship Id="rId2" Type="http://schemas.openxmlformats.org/officeDocument/2006/relationships/image" Target="../media/image1.jpeg"/><Relationship Id="rId16" Type="http://schemas.openxmlformats.org/officeDocument/2006/relationships/customXml" Target="../ink/ink9.xml"/><Relationship Id="rId20" Type="http://schemas.openxmlformats.org/officeDocument/2006/relationships/customXml" Target="../ink/ink1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customXml" Target="../ink/ink6.xml"/><Relationship Id="rId37" Type="http://schemas.openxmlformats.org/officeDocument/2006/relationships/customXml" Target="../ink/ink15.xml"/><Relationship Id="rId40" Type="http://schemas.openxmlformats.org/officeDocument/2006/relationships/customXml" Target="../ink/ink17.xml"/><Relationship Id="rId5" Type="http://schemas.openxmlformats.org/officeDocument/2006/relationships/customXml" Target="../ink/ink2.xml"/><Relationship Id="rId15" Type="http://schemas.openxmlformats.org/officeDocument/2006/relationships/customXml" Target="../ink/ink8.xml"/><Relationship Id="rId36" Type="http://schemas.openxmlformats.org/officeDocument/2006/relationships/image" Target="../media/image15.png"/><Relationship Id="rId10" Type="http://schemas.openxmlformats.org/officeDocument/2006/relationships/customXml" Target="../ink/ink5.xml"/><Relationship Id="rId19" Type="http://schemas.openxmlformats.org/officeDocument/2006/relationships/customXml" Target="../ink/ink11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6.png"/><Relationship Id="rId22" Type="http://schemas.openxmlformats.org/officeDocument/2006/relationships/customXml" Target="../ink/ink13.xml"/><Relationship Id="rId35" Type="http://schemas.openxmlformats.org/officeDocument/2006/relationships/customXml" Target="../ink/ink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png"/><Relationship Id="rId3" Type="http://schemas.openxmlformats.org/officeDocument/2006/relationships/image" Target="../media/image24.svg"/><Relationship Id="rId7" Type="http://schemas.openxmlformats.org/officeDocument/2006/relationships/image" Target="../media/image2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svg"/><Relationship Id="rId4" Type="http://schemas.openxmlformats.org/officeDocument/2006/relationships/image" Target="../media/image25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18.xml"/><Relationship Id="rId2" Type="http://schemas.openxmlformats.org/officeDocument/2006/relationships/image" Target="../media/image30.sv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Image result for wincle primary school">
            <a:extLst>
              <a:ext uri="{FF2B5EF4-FFF2-40B4-BE49-F238E27FC236}">
                <a16:creationId xmlns:a16="http://schemas.microsoft.com/office/drawing/2014/main" id="{46C651C1-EE9B-FC2E-B7F3-C8210B6B0C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664" r="-1" b="12997"/>
          <a:stretch/>
        </p:blipFill>
        <p:spPr bwMode="auto">
          <a:xfrm>
            <a:off x="1097280" y="502920"/>
            <a:ext cx="9994392" cy="4228437"/>
          </a:xfrm>
          <a:custGeom>
            <a:avLst/>
            <a:gdLst/>
            <a:ahLst/>
            <a:cxnLst/>
            <a:rect l="l" t="t" r="r" b="b"/>
            <a:pathLst>
              <a:path w="8903441" h="3766876">
                <a:moveTo>
                  <a:pt x="8890380" y="1667288"/>
                </a:moveTo>
                <a:lnTo>
                  <a:pt x="8895460" y="1677046"/>
                </a:lnTo>
                <a:cubicBezTo>
                  <a:pt x="8905866" y="1703466"/>
                  <a:pt x="8906717" y="1724063"/>
                  <a:pt x="8894323" y="1729738"/>
                </a:cubicBezTo>
                <a:lnTo>
                  <a:pt x="8891365" y="1729349"/>
                </a:lnTo>
                <a:lnTo>
                  <a:pt x="8891421" y="1712412"/>
                </a:lnTo>
                <a:cubicBezTo>
                  <a:pt x="8891337" y="1700170"/>
                  <a:pt x="8891138" y="1688653"/>
                  <a:pt x="8890856" y="1678595"/>
                </a:cubicBezTo>
                <a:close/>
                <a:moveTo>
                  <a:pt x="8888451" y="1641624"/>
                </a:moveTo>
                <a:cubicBezTo>
                  <a:pt x="8888927" y="1642911"/>
                  <a:pt x="8889388" y="1647125"/>
                  <a:pt x="8889800" y="1653531"/>
                </a:cubicBezTo>
                <a:lnTo>
                  <a:pt x="8890380" y="1667288"/>
                </a:lnTo>
                <a:lnTo>
                  <a:pt x="8884645" y="1656272"/>
                </a:lnTo>
                <a:lnTo>
                  <a:pt x="8886368" y="1643902"/>
                </a:lnTo>
                <a:cubicBezTo>
                  <a:pt x="8887058" y="1640758"/>
                  <a:pt x="8887743" y="1639762"/>
                  <a:pt x="8888451" y="1641624"/>
                </a:cubicBezTo>
                <a:close/>
                <a:moveTo>
                  <a:pt x="999724" y="1241031"/>
                </a:moveTo>
                <a:cubicBezTo>
                  <a:pt x="998379" y="1242269"/>
                  <a:pt x="996554" y="1243547"/>
                  <a:pt x="995210" y="1244785"/>
                </a:cubicBezTo>
                <a:cubicBezTo>
                  <a:pt x="1005261" y="1248940"/>
                  <a:pt x="1015746" y="1252497"/>
                  <a:pt x="1025774" y="1256374"/>
                </a:cubicBezTo>
                <a:cubicBezTo>
                  <a:pt x="1037480" y="1257305"/>
                  <a:pt x="1049668" y="1258195"/>
                  <a:pt x="1060894" y="1259168"/>
                </a:cubicBezTo>
                <a:cubicBezTo>
                  <a:pt x="1040504" y="1253123"/>
                  <a:pt x="1020115" y="1247076"/>
                  <a:pt x="999724" y="1241031"/>
                </a:cubicBezTo>
                <a:close/>
                <a:moveTo>
                  <a:pt x="1319296" y="820371"/>
                </a:moveTo>
                <a:cubicBezTo>
                  <a:pt x="1421680" y="872109"/>
                  <a:pt x="1548101" y="905226"/>
                  <a:pt x="1681342" y="933268"/>
                </a:cubicBezTo>
                <a:cubicBezTo>
                  <a:pt x="1683167" y="931988"/>
                  <a:pt x="1684512" y="930751"/>
                  <a:pt x="1686338" y="929471"/>
                </a:cubicBezTo>
                <a:cubicBezTo>
                  <a:pt x="1563998" y="893197"/>
                  <a:pt x="1441635" y="856646"/>
                  <a:pt x="1319296" y="820371"/>
                </a:cubicBezTo>
                <a:close/>
                <a:moveTo>
                  <a:pt x="7894848" y="858"/>
                </a:moveTo>
                <a:cubicBezTo>
                  <a:pt x="7906700" y="3455"/>
                  <a:pt x="7910528" y="8436"/>
                  <a:pt x="7907341" y="16271"/>
                </a:cubicBezTo>
                <a:cubicBezTo>
                  <a:pt x="7902882" y="26177"/>
                  <a:pt x="7893520" y="35394"/>
                  <a:pt x="7882642" y="43904"/>
                </a:cubicBezTo>
                <a:cubicBezTo>
                  <a:pt x="7831903" y="83897"/>
                  <a:pt x="7856047" y="94090"/>
                  <a:pt x="7927648" y="93123"/>
                </a:cubicBezTo>
                <a:cubicBezTo>
                  <a:pt x="7991511" y="92274"/>
                  <a:pt x="8055318" y="85274"/>
                  <a:pt x="8119655" y="78787"/>
                </a:cubicBezTo>
                <a:cubicBezTo>
                  <a:pt x="8151329" y="75447"/>
                  <a:pt x="8152942" y="77265"/>
                  <a:pt x="8141786" y="93635"/>
                </a:cubicBezTo>
                <a:cubicBezTo>
                  <a:pt x="8123815" y="120677"/>
                  <a:pt x="8122595" y="145410"/>
                  <a:pt x="8151055" y="166138"/>
                </a:cubicBezTo>
                <a:cubicBezTo>
                  <a:pt x="8157767" y="170866"/>
                  <a:pt x="8162605" y="176318"/>
                  <a:pt x="8160811" y="183471"/>
                </a:cubicBezTo>
                <a:cubicBezTo>
                  <a:pt x="8152723" y="212724"/>
                  <a:pt x="8169841" y="236686"/>
                  <a:pt x="8187466" y="260884"/>
                </a:cubicBezTo>
                <a:cubicBezTo>
                  <a:pt x="8217175" y="301371"/>
                  <a:pt x="8254836" y="338641"/>
                  <a:pt x="8295790" y="374783"/>
                </a:cubicBezTo>
                <a:cubicBezTo>
                  <a:pt x="8324664" y="400232"/>
                  <a:pt x="8342922" y="431650"/>
                  <a:pt x="8406170" y="440370"/>
                </a:cubicBezTo>
                <a:cubicBezTo>
                  <a:pt x="8421364" y="442394"/>
                  <a:pt x="8426373" y="449790"/>
                  <a:pt x="8420903" y="459225"/>
                </a:cubicBezTo>
                <a:cubicBezTo>
                  <a:pt x="8402820" y="490474"/>
                  <a:pt x="8417534" y="514648"/>
                  <a:pt x="8450800" y="534955"/>
                </a:cubicBezTo>
                <a:cubicBezTo>
                  <a:pt x="8462563" y="542037"/>
                  <a:pt x="8458146" y="546902"/>
                  <a:pt x="8442097" y="551669"/>
                </a:cubicBezTo>
                <a:cubicBezTo>
                  <a:pt x="8423667" y="556925"/>
                  <a:pt x="8409328" y="564619"/>
                  <a:pt x="8398067" y="574282"/>
                </a:cubicBezTo>
                <a:cubicBezTo>
                  <a:pt x="8379577" y="589897"/>
                  <a:pt x="8370872" y="606612"/>
                  <a:pt x="8363634" y="623477"/>
                </a:cubicBezTo>
                <a:cubicBezTo>
                  <a:pt x="8352394" y="649929"/>
                  <a:pt x="8339133" y="675439"/>
                  <a:pt x="8295388" y="695789"/>
                </a:cubicBezTo>
                <a:cubicBezTo>
                  <a:pt x="8282368" y="701969"/>
                  <a:pt x="8271923" y="709882"/>
                  <a:pt x="8260972" y="717559"/>
                </a:cubicBezTo>
                <a:cubicBezTo>
                  <a:pt x="8264466" y="724248"/>
                  <a:pt x="8273101" y="728807"/>
                  <a:pt x="8289132" y="729358"/>
                </a:cubicBezTo>
                <a:cubicBezTo>
                  <a:pt x="8391169" y="732995"/>
                  <a:pt x="8386647" y="769770"/>
                  <a:pt x="8387346" y="810845"/>
                </a:cubicBezTo>
                <a:cubicBezTo>
                  <a:pt x="8388418" y="861681"/>
                  <a:pt x="8330862" y="890238"/>
                  <a:pt x="8259532" y="916368"/>
                </a:cubicBezTo>
                <a:cubicBezTo>
                  <a:pt x="8235122" y="925226"/>
                  <a:pt x="8199529" y="928071"/>
                  <a:pt x="8191769" y="950020"/>
                </a:cubicBezTo>
                <a:cubicBezTo>
                  <a:pt x="8234379" y="966427"/>
                  <a:pt x="8282955" y="945934"/>
                  <a:pt x="8327664" y="947606"/>
                </a:cubicBezTo>
                <a:cubicBezTo>
                  <a:pt x="8364609" y="949119"/>
                  <a:pt x="8424473" y="941347"/>
                  <a:pt x="8378206" y="982626"/>
                </a:cubicBezTo>
                <a:cubicBezTo>
                  <a:pt x="8364736" y="994722"/>
                  <a:pt x="8382242" y="1001021"/>
                  <a:pt x="8400605" y="1000529"/>
                </a:cubicBezTo>
                <a:cubicBezTo>
                  <a:pt x="8549357" y="995586"/>
                  <a:pt x="8487684" y="1076555"/>
                  <a:pt x="8538706" y="1111533"/>
                </a:cubicBezTo>
                <a:cubicBezTo>
                  <a:pt x="8553092" y="1120905"/>
                  <a:pt x="8540810" y="1141011"/>
                  <a:pt x="8520556" y="1147547"/>
                </a:cubicBezTo>
                <a:cubicBezTo>
                  <a:pt x="8392015" y="1189611"/>
                  <a:pt x="8380569" y="1263373"/>
                  <a:pt x="8322605" y="1331423"/>
                </a:cubicBezTo>
                <a:cubicBezTo>
                  <a:pt x="8393509" y="1350105"/>
                  <a:pt x="8476647" y="1348124"/>
                  <a:pt x="8552563" y="1357692"/>
                </a:cubicBezTo>
                <a:cubicBezTo>
                  <a:pt x="8631413" y="1367560"/>
                  <a:pt x="8632510" y="1380057"/>
                  <a:pt x="8572872" y="1434543"/>
                </a:cubicBezTo>
                <a:cubicBezTo>
                  <a:pt x="8740108" y="1430496"/>
                  <a:pt x="8740108" y="1430496"/>
                  <a:pt x="8695911" y="1511890"/>
                </a:cubicBezTo>
                <a:cubicBezTo>
                  <a:pt x="8766152" y="1509223"/>
                  <a:pt x="8835070" y="1574251"/>
                  <a:pt x="8873147" y="1634187"/>
                </a:cubicBezTo>
                <a:lnTo>
                  <a:pt x="8884645" y="1656272"/>
                </a:lnTo>
                <a:lnTo>
                  <a:pt x="8884254" y="1659075"/>
                </a:lnTo>
                <a:cubicBezTo>
                  <a:pt x="8882795" y="1672543"/>
                  <a:pt x="8881198" y="1691773"/>
                  <a:pt x="8879232" y="1711097"/>
                </a:cubicBezTo>
                <a:lnTo>
                  <a:pt x="8877347" y="1727504"/>
                </a:lnTo>
                <a:lnTo>
                  <a:pt x="8865337" y="1725923"/>
                </a:lnTo>
                <a:cubicBezTo>
                  <a:pt x="8855639" y="1721668"/>
                  <a:pt x="8848716" y="1720054"/>
                  <a:pt x="8843722" y="1720152"/>
                </a:cubicBezTo>
                <a:cubicBezTo>
                  <a:pt x="8828739" y="1720444"/>
                  <a:pt x="8831115" y="1736133"/>
                  <a:pt x="8828004" y="1742073"/>
                </a:cubicBezTo>
                <a:cubicBezTo>
                  <a:pt x="8817547" y="1760900"/>
                  <a:pt x="8843589" y="1770647"/>
                  <a:pt x="8861127" y="1782820"/>
                </a:cubicBezTo>
                <a:cubicBezTo>
                  <a:pt x="8867694" y="1787281"/>
                  <a:pt x="8872382" y="1766445"/>
                  <a:pt x="8875975" y="1739445"/>
                </a:cubicBezTo>
                <a:lnTo>
                  <a:pt x="8877347" y="1727504"/>
                </a:lnTo>
                <a:lnTo>
                  <a:pt x="8891365" y="1729349"/>
                </a:lnTo>
                <a:lnTo>
                  <a:pt x="8891294" y="1750579"/>
                </a:lnTo>
                <a:cubicBezTo>
                  <a:pt x="8890576" y="1802412"/>
                  <a:pt x="8887485" y="1854103"/>
                  <a:pt x="8879895" y="1858687"/>
                </a:cubicBezTo>
                <a:cubicBezTo>
                  <a:pt x="8799411" y="1907447"/>
                  <a:pt x="8858072" y="1996322"/>
                  <a:pt x="8700018" y="2022228"/>
                </a:cubicBezTo>
                <a:cubicBezTo>
                  <a:pt x="8628887" y="2034069"/>
                  <a:pt x="8597252" y="2070985"/>
                  <a:pt x="8546517" y="2094468"/>
                </a:cubicBezTo>
                <a:cubicBezTo>
                  <a:pt x="8369592" y="2175758"/>
                  <a:pt x="8254890" y="2270617"/>
                  <a:pt x="8208310" y="2391116"/>
                </a:cubicBezTo>
                <a:cubicBezTo>
                  <a:pt x="8195251" y="2424444"/>
                  <a:pt x="8137916" y="2455501"/>
                  <a:pt x="8101924" y="2486924"/>
                </a:cubicBezTo>
                <a:cubicBezTo>
                  <a:pt x="8122498" y="2506105"/>
                  <a:pt x="8219539" y="2452814"/>
                  <a:pt x="8188722" y="2510086"/>
                </a:cubicBezTo>
                <a:cubicBezTo>
                  <a:pt x="8165388" y="2553270"/>
                  <a:pt x="8098391" y="2584616"/>
                  <a:pt x="8035596" y="2614194"/>
                </a:cubicBezTo>
                <a:cubicBezTo>
                  <a:pt x="7963481" y="2647947"/>
                  <a:pt x="7883214" y="2677100"/>
                  <a:pt x="7854509" y="2730830"/>
                </a:cubicBezTo>
                <a:cubicBezTo>
                  <a:pt x="7848249" y="2742293"/>
                  <a:pt x="6341566" y="3671513"/>
                  <a:pt x="4141410" y="3763614"/>
                </a:cubicBezTo>
                <a:cubicBezTo>
                  <a:pt x="3781875" y="3778662"/>
                  <a:pt x="2353277" y="3737838"/>
                  <a:pt x="2161737" y="3718831"/>
                </a:cubicBezTo>
                <a:cubicBezTo>
                  <a:pt x="1964811" y="3699179"/>
                  <a:pt x="1793107" y="3646810"/>
                  <a:pt x="1591600" y="3635674"/>
                </a:cubicBezTo>
                <a:cubicBezTo>
                  <a:pt x="1485018" y="3629919"/>
                  <a:pt x="1381185" y="3611329"/>
                  <a:pt x="1390654" y="3531585"/>
                </a:cubicBezTo>
                <a:cubicBezTo>
                  <a:pt x="1393510" y="3508948"/>
                  <a:pt x="1364047" y="3493344"/>
                  <a:pt x="1320867" y="3503571"/>
                </a:cubicBezTo>
                <a:cubicBezTo>
                  <a:pt x="1239265" y="3523046"/>
                  <a:pt x="1198946" y="3494124"/>
                  <a:pt x="1150681" y="3474015"/>
                </a:cubicBezTo>
                <a:cubicBezTo>
                  <a:pt x="1065213" y="3438422"/>
                  <a:pt x="982868" y="3399757"/>
                  <a:pt x="851974" y="3403971"/>
                </a:cubicBezTo>
                <a:cubicBezTo>
                  <a:pt x="873994" y="3367898"/>
                  <a:pt x="917237" y="3369420"/>
                  <a:pt x="956780" y="3372944"/>
                </a:cubicBezTo>
                <a:cubicBezTo>
                  <a:pt x="1061276" y="3382521"/>
                  <a:pt x="1164043" y="3394488"/>
                  <a:pt x="1268515" y="3403788"/>
                </a:cubicBezTo>
                <a:cubicBezTo>
                  <a:pt x="1336376" y="3409863"/>
                  <a:pt x="1404651" y="3420660"/>
                  <a:pt x="1492884" y="3399484"/>
                </a:cubicBezTo>
                <a:cubicBezTo>
                  <a:pt x="1410006" y="3338199"/>
                  <a:pt x="1277736" y="3337777"/>
                  <a:pt x="1169657" y="3325996"/>
                </a:cubicBezTo>
                <a:cubicBezTo>
                  <a:pt x="1034677" y="3311259"/>
                  <a:pt x="951965" y="3268429"/>
                  <a:pt x="853866" y="3221353"/>
                </a:cubicBezTo>
                <a:cubicBezTo>
                  <a:pt x="950752" y="3199416"/>
                  <a:pt x="1014418" y="3234964"/>
                  <a:pt x="1090648" y="3226034"/>
                </a:cubicBezTo>
                <a:cubicBezTo>
                  <a:pt x="1094340" y="3218434"/>
                  <a:pt x="1100169" y="3207568"/>
                  <a:pt x="1099183" y="3207375"/>
                </a:cubicBezTo>
                <a:cubicBezTo>
                  <a:pt x="971072" y="3188118"/>
                  <a:pt x="907890" y="3136018"/>
                  <a:pt x="882137" y="3068880"/>
                </a:cubicBezTo>
                <a:cubicBezTo>
                  <a:pt x="868924" y="3034221"/>
                  <a:pt x="822286" y="3027121"/>
                  <a:pt x="776145" y="3014660"/>
                </a:cubicBezTo>
                <a:cubicBezTo>
                  <a:pt x="613874" y="2970419"/>
                  <a:pt x="443486" y="2933046"/>
                  <a:pt x="307191" y="2864697"/>
                </a:cubicBezTo>
                <a:cubicBezTo>
                  <a:pt x="457123" y="2862170"/>
                  <a:pt x="581367" y="2903594"/>
                  <a:pt x="743379" y="2911759"/>
                </a:cubicBezTo>
                <a:cubicBezTo>
                  <a:pt x="608349" y="2835743"/>
                  <a:pt x="439124" y="2806104"/>
                  <a:pt x="284020" y="2766269"/>
                </a:cubicBezTo>
                <a:cubicBezTo>
                  <a:pt x="213164" y="2748143"/>
                  <a:pt x="147010" y="2722889"/>
                  <a:pt x="63190" y="2717094"/>
                </a:cubicBezTo>
                <a:cubicBezTo>
                  <a:pt x="33455" y="2714947"/>
                  <a:pt x="-16425" y="2709531"/>
                  <a:pt x="5340" y="2681595"/>
                </a:cubicBezTo>
                <a:cubicBezTo>
                  <a:pt x="23652" y="2658441"/>
                  <a:pt x="63627" y="2661368"/>
                  <a:pt x="100237" y="2664591"/>
                </a:cubicBezTo>
                <a:cubicBezTo>
                  <a:pt x="188123" y="2672547"/>
                  <a:pt x="277551" y="2664977"/>
                  <a:pt x="394328" y="2654447"/>
                </a:cubicBezTo>
                <a:cubicBezTo>
                  <a:pt x="290057" y="2592242"/>
                  <a:pt x="112140" y="2629127"/>
                  <a:pt x="21491" y="2562088"/>
                </a:cubicBezTo>
                <a:cubicBezTo>
                  <a:pt x="125636" y="2540073"/>
                  <a:pt x="208727" y="2559644"/>
                  <a:pt x="294268" y="2557453"/>
                </a:cubicBezTo>
                <a:cubicBezTo>
                  <a:pt x="371589" y="2555423"/>
                  <a:pt x="389695" y="2540961"/>
                  <a:pt x="367847" y="2501743"/>
                </a:cubicBezTo>
                <a:cubicBezTo>
                  <a:pt x="333905" y="2440640"/>
                  <a:pt x="373328" y="2404160"/>
                  <a:pt x="486858" y="2411824"/>
                </a:cubicBezTo>
                <a:cubicBezTo>
                  <a:pt x="592120" y="2419095"/>
                  <a:pt x="600599" y="2394285"/>
                  <a:pt x="570008" y="2360312"/>
                </a:cubicBezTo>
                <a:cubicBezTo>
                  <a:pt x="525457" y="2310774"/>
                  <a:pt x="567057" y="2265987"/>
                  <a:pt x="594400" y="2218813"/>
                </a:cubicBezTo>
                <a:cubicBezTo>
                  <a:pt x="635581" y="2147198"/>
                  <a:pt x="612469" y="2115647"/>
                  <a:pt x="505675" y="2074370"/>
                </a:cubicBezTo>
                <a:cubicBezTo>
                  <a:pt x="445534" y="2051386"/>
                  <a:pt x="381431" y="2032947"/>
                  <a:pt x="295650" y="2015851"/>
                </a:cubicBezTo>
                <a:cubicBezTo>
                  <a:pt x="487251" y="1985881"/>
                  <a:pt x="281423" y="1958614"/>
                  <a:pt x="346760" y="1924896"/>
                </a:cubicBezTo>
                <a:cubicBezTo>
                  <a:pt x="481788" y="1901571"/>
                  <a:pt x="600623" y="1980687"/>
                  <a:pt x="783461" y="1939173"/>
                </a:cubicBezTo>
                <a:cubicBezTo>
                  <a:pt x="547912" y="1882335"/>
                  <a:pt x="287006" y="1807013"/>
                  <a:pt x="112183" y="1719100"/>
                </a:cubicBezTo>
                <a:cubicBezTo>
                  <a:pt x="148588" y="1692398"/>
                  <a:pt x="188462" y="1710725"/>
                  <a:pt x="219936" y="1699568"/>
                </a:cubicBezTo>
                <a:cubicBezTo>
                  <a:pt x="218006" y="1694140"/>
                  <a:pt x="220184" y="1685834"/>
                  <a:pt x="214196" y="1683841"/>
                </a:cubicBezTo>
                <a:cubicBezTo>
                  <a:pt x="85284" y="1638910"/>
                  <a:pt x="83720" y="1637648"/>
                  <a:pt x="212296" y="1584947"/>
                </a:cubicBezTo>
                <a:cubicBezTo>
                  <a:pt x="257172" y="1566456"/>
                  <a:pt x="252206" y="1554019"/>
                  <a:pt x="226108" y="1538121"/>
                </a:cubicBezTo>
                <a:cubicBezTo>
                  <a:pt x="207682" y="1526866"/>
                  <a:pt x="185078" y="1517656"/>
                  <a:pt x="192710" y="1488723"/>
                </a:cubicBezTo>
                <a:cubicBezTo>
                  <a:pt x="268435" y="1518175"/>
                  <a:pt x="624154" y="1547955"/>
                  <a:pt x="685843" y="1538903"/>
                </a:cubicBezTo>
                <a:cubicBezTo>
                  <a:pt x="755173" y="1528619"/>
                  <a:pt x="994201" y="1520231"/>
                  <a:pt x="1067153" y="1523622"/>
                </a:cubicBezTo>
                <a:cubicBezTo>
                  <a:pt x="1063138" y="1522015"/>
                  <a:pt x="1059122" y="1520410"/>
                  <a:pt x="1055106" y="1518803"/>
                </a:cubicBezTo>
                <a:cubicBezTo>
                  <a:pt x="983007" y="1486514"/>
                  <a:pt x="909946" y="1454310"/>
                  <a:pt x="864245" y="1408231"/>
                </a:cubicBezTo>
                <a:cubicBezTo>
                  <a:pt x="862153" y="1406456"/>
                  <a:pt x="861045" y="1404874"/>
                  <a:pt x="856768" y="1405809"/>
                </a:cubicBezTo>
                <a:cubicBezTo>
                  <a:pt x="819307" y="1414974"/>
                  <a:pt x="822846" y="1400112"/>
                  <a:pt x="821342" y="1388491"/>
                </a:cubicBezTo>
                <a:cubicBezTo>
                  <a:pt x="819813" y="1376592"/>
                  <a:pt x="812736" y="1367699"/>
                  <a:pt x="784954" y="1371257"/>
                </a:cubicBezTo>
                <a:cubicBezTo>
                  <a:pt x="783512" y="1371384"/>
                  <a:pt x="781566" y="1371274"/>
                  <a:pt x="779619" y="1371165"/>
                </a:cubicBezTo>
                <a:cubicBezTo>
                  <a:pt x="766469" y="1370361"/>
                  <a:pt x="722835" y="1342290"/>
                  <a:pt x="728571" y="1335910"/>
                </a:cubicBezTo>
                <a:cubicBezTo>
                  <a:pt x="741389" y="1321912"/>
                  <a:pt x="726409" y="1316791"/>
                  <a:pt x="713734" y="1310348"/>
                </a:cubicBezTo>
                <a:cubicBezTo>
                  <a:pt x="696009" y="1301550"/>
                  <a:pt x="678333" y="1293308"/>
                  <a:pt x="659695" y="1285149"/>
                </a:cubicBezTo>
                <a:cubicBezTo>
                  <a:pt x="641562" y="1277227"/>
                  <a:pt x="622997" y="1269901"/>
                  <a:pt x="604409" y="1262299"/>
                </a:cubicBezTo>
                <a:cubicBezTo>
                  <a:pt x="561305" y="1256847"/>
                  <a:pt x="517819" y="1252549"/>
                  <a:pt x="472556" y="1250086"/>
                </a:cubicBezTo>
                <a:cubicBezTo>
                  <a:pt x="438951" y="1247999"/>
                  <a:pt x="401379" y="1244860"/>
                  <a:pt x="382690" y="1214040"/>
                </a:cubicBezTo>
                <a:cubicBezTo>
                  <a:pt x="418096" y="1214570"/>
                  <a:pt x="453575" y="1215933"/>
                  <a:pt x="489053" y="1217296"/>
                </a:cubicBezTo>
                <a:cubicBezTo>
                  <a:pt x="454954" y="1204059"/>
                  <a:pt x="421816" y="1190737"/>
                  <a:pt x="390047" y="1176456"/>
                </a:cubicBezTo>
                <a:cubicBezTo>
                  <a:pt x="363810" y="1164487"/>
                  <a:pt x="342232" y="1150431"/>
                  <a:pt x="333292" y="1131347"/>
                </a:cubicBezTo>
                <a:cubicBezTo>
                  <a:pt x="330930" y="1126518"/>
                  <a:pt x="329025" y="1121368"/>
                  <a:pt x="337841" y="1116956"/>
                </a:cubicBezTo>
                <a:cubicBezTo>
                  <a:pt x="347569" y="1111905"/>
                  <a:pt x="355552" y="1114562"/>
                  <a:pt x="363031" y="1116984"/>
                </a:cubicBezTo>
                <a:cubicBezTo>
                  <a:pt x="393929" y="1126864"/>
                  <a:pt x="425283" y="1136425"/>
                  <a:pt x="455724" y="1146625"/>
                </a:cubicBezTo>
                <a:cubicBezTo>
                  <a:pt x="496146" y="1160147"/>
                  <a:pt x="536111" y="1173989"/>
                  <a:pt x="576050" y="1187553"/>
                </a:cubicBezTo>
                <a:cubicBezTo>
                  <a:pt x="519650" y="1157524"/>
                  <a:pt x="457798" y="1131612"/>
                  <a:pt x="391358" y="1108621"/>
                </a:cubicBezTo>
                <a:cubicBezTo>
                  <a:pt x="343386" y="1091844"/>
                  <a:pt x="295414" y="1075067"/>
                  <a:pt x="258466" y="1051446"/>
                </a:cubicBezTo>
                <a:cubicBezTo>
                  <a:pt x="239512" y="1039678"/>
                  <a:pt x="230024" y="1025400"/>
                  <a:pt x="227119" y="1008864"/>
                </a:cubicBezTo>
                <a:cubicBezTo>
                  <a:pt x="226729" y="1004421"/>
                  <a:pt x="227253" y="999338"/>
                  <a:pt x="237176" y="996508"/>
                </a:cubicBezTo>
                <a:cubicBezTo>
                  <a:pt x="247123" y="993956"/>
                  <a:pt x="253208" y="997060"/>
                  <a:pt x="257395" y="1000610"/>
                </a:cubicBezTo>
                <a:cubicBezTo>
                  <a:pt x="262111" y="1004674"/>
                  <a:pt x="267716" y="1007820"/>
                  <a:pt x="275649" y="1009921"/>
                </a:cubicBezTo>
                <a:cubicBezTo>
                  <a:pt x="345186" y="1029563"/>
                  <a:pt x="406508" y="1054962"/>
                  <a:pt x="469199" y="1079402"/>
                </a:cubicBezTo>
                <a:cubicBezTo>
                  <a:pt x="558968" y="1114336"/>
                  <a:pt x="647368" y="1150231"/>
                  <a:pt x="753033" y="1173138"/>
                </a:cubicBezTo>
                <a:cubicBezTo>
                  <a:pt x="793015" y="1181661"/>
                  <a:pt x="834292" y="1188391"/>
                  <a:pt x="865682" y="1187316"/>
                </a:cubicBezTo>
                <a:cubicBezTo>
                  <a:pt x="750261" y="1147076"/>
                  <a:pt x="641375" y="1104025"/>
                  <a:pt x="543487" y="1053852"/>
                </a:cubicBezTo>
                <a:cubicBezTo>
                  <a:pt x="444589" y="1003208"/>
                  <a:pt x="357848" y="947579"/>
                  <a:pt x="295297" y="880592"/>
                </a:cubicBezTo>
                <a:cubicBezTo>
                  <a:pt x="288871" y="873601"/>
                  <a:pt x="284873" y="866676"/>
                  <a:pt x="264758" y="869281"/>
                </a:cubicBezTo>
                <a:cubicBezTo>
                  <a:pt x="255650" y="870360"/>
                  <a:pt x="252375" y="866170"/>
                  <a:pt x="254388" y="861516"/>
                </a:cubicBezTo>
                <a:cubicBezTo>
                  <a:pt x="266992" y="828509"/>
                  <a:pt x="236853" y="810726"/>
                  <a:pt x="190786" y="799099"/>
                </a:cubicBezTo>
                <a:cubicBezTo>
                  <a:pt x="176408" y="795324"/>
                  <a:pt x="175031" y="790688"/>
                  <a:pt x="184973" y="782539"/>
                </a:cubicBezTo>
                <a:cubicBezTo>
                  <a:pt x="198516" y="771277"/>
                  <a:pt x="196123" y="760574"/>
                  <a:pt x="187530" y="750974"/>
                </a:cubicBezTo>
                <a:cubicBezTo>
                  <a:pt x="182644" y="744967"/>
                  <a:pt x="176339" y="739364"/>
                  <a:pt x="170996" y="733676"/>
                </a:cubicBezTo>
                <a:cubicBezTo>
                  <a:pt x="167290" y="730083"/>
                  <a:pt x="161157" y="726424"/>
                  <a:pt x="169444" y="721499"/>
                </a:cubicBezTo>
                <a:cubicBezTo>
                  <a:pt x="177298" y="717172"/>
                  <a:pt x="185665" y="718676"/>
                  <a:pt x="193501" y="719668"/>
                </a:cubicBezTo>
                <a:cubicBezTo>
                  <a:pt x="231170" y="723917"/>
                  <a:pt x="254043" y="736181"/>
                  <a:pt x="265436" y="755609"/>
                </a:cubicBezTo>
                <a:cubicBezTo>
                  <a:pt x="273963" y="769971"/>
                  <a:pt x="281726" y="770130"/>
                  <a:pt x="302333" y="756567"/>
                </a:cubicBezTo>
                <a:cubicBezTo>
                  <a:pt x="317894" y="746247"/>
                  <a:pt x="332387" y="745814"/>
                  <a:pt x="346481" y="751853"/>
                </a:cubicBezTo>
                <a:cubicBezTo>
                  <a:pt x="354007" y="754830"/>
                  <a:pt x="358771" y="759448"/>
                  <a:pt x="364449" y="763428"/>
                </a:cubicBezTo>
                <a:cubicBezTo>
                  <a:pt x="392910" y="784156"/>
                  <a:pt x="422762" y="804202"/>
                  <a:pt x="467363" y="815678"/>
                </a:cubicBezTo>
                <a:cubicBezTo>
                  <a:pt x="487199" y="820933"/>
                  <a:pt x="508355" y="824672"/>
                  <a:pt x="537693" y="816781"/>
                </a:cubicBezTo>
                <a:cubicBezTo>
                  <a:pt x="518386" y="812039"/>
                  <a:pt x="499567" y="812852"/>
                  <a:pt x="482019" y="811593"/>
                </a:cubicBezTo>
                <a:cubicBezTo>
                  <a:pt x="464472" y="810335"/>
                  <a:pt x="454949" y="806693"/>
                  <a:pt x="467050" y="795557"/>
                </a:cubicBezTo>
                <a:cubicBezTo>
                  <a:pt x="473772" y="789371"/>
                  <a:pt x="472878" y="784693"/>
                  <a:pt x="465734" y="780562"/>
                </a:cubicBezTo>
                <a:cubicBezTo>
                  <a:pt x="442763" y="767188"/>
                  <a:pt x="430336" y="747011"/>
                  <a:pt x="384526" y="749353"/>
                </a:cubicBezTo>
                <a:cubicBezTo>
                  <a:pt x="382123" y="749564"/>
                  <a:pt x="379622" y="748664"/>
                  <a:pt x="377146" y="748041"/>
                </a:cubicBezTo>
                <a:cubicBezTo>
                  <a:pt x="367744" y="745789"/>
                  <a:pt x="357358" y="743342"/>
                  <a:pt x="360089" y="735827"/>
                </a:cubicBezTo>
                <a:cubicBezTo>
                  <a:pt x="363301" y="728269"/>
                  <a:pt x="375652" y="725506"/>
                  <a:pt x="386634" y="723703"/>
                </a:cubicBezTo>
                <a:cubicBezTo>
                  <a:pt x="414823" y="719269"/>
                  <a:pt x="437543" y="724271"/>
                  <a:pt x="459375" y="730191"/>
                </a:cubicBezTo>
                <a:cubicBezTo>
                  <a:pt x="512487" y="744837"/>
                  <a:pt x="556932" y="765561"/>
                  <a:pt x="603200" y="785006"/>
                </a:cubicBezTo>
                <a:cubicBezTo>
                  <a:pt x="672604" y="814173"/>
                  <a:pt x="734250" y="848778"/>
                  <a:pt x="810521" y="873425"/>
                </a:cubicBezTo>
                <a:cubicBezTo>
                  <a:pt x="1037317" y="946423"/>
                  <a:pt x="1260943" y="1021938"/>
                  <a:pt x="1494102" y="1090180"/>
                </a:cubicBezTo>
                <a:cubicBezTo>
                  <a:pt x="1580109" y="1115371"/>
                  <a:pt x="1667892" y="1138728"/>
                  <a:pt x="1756565" y="1161167"/>
                </a:cubicBezTo>
                <a:cubicBezTo>
                  <a:pt x="1756899" y="1159458"/>
                  <a:pt x="1757282" y="1158305"/>
                  <a:pt x="1757592" y="1156319"/>
                </a:cubicBezTo>
                <a:cubicBezTo>
                  <a:pt x="1757470" y="1154931"/>
                  <a:pt x="1757324" y="1153264"/>
                  <a:pt x="1757202" y="1151876"/>
                </a:cubicBezTo>
                <a:cubicBezTo>
                  <a:pt x="1694452" y="1137796"/>
                  <a:pt x="1632540" y="1122242"/>
                  <a:pt x="1572453" y="1105409"/>
                </a:cubicBezTo>
                <a:cubicBezTo>
                  <a:pt x="1424942" y="1063789"/>
                  <a:pt x="1288864" y="1014450"/>
                  <a:pt x="1171972" y="951953"/>
                </a:cubicBezTo>
                <a:cubicBezTo>
                  <a:pt x="1162328" y="946924"/>
                  <a:pt x="1152112" y="946421"/>
                  <a:pt x="1137334" y="949118"/>
                </a:cubicBezTo>
                <a:cubicBezTo>
                  <a:pt x="1089682" y="958058"/>
                  <a:pt x="1074050" y="951035"/>
                  <a:pt x="1081493" y="925476"/>
                </a:cubicBezTo>
                <a:cubicBezTo>
                  <a:pt x="1083360" y="919155"/>
                  <a:pt x="1083403" y="914115"/>
                  <a:pt x="1074768" y="909555"/>
                </a:cubicBezTo>
                <a:cubicBezTo>
                  <a:pt x="1036165" y="889158"/>
                  <a:pt x="995714" y="869763"/>
                  <a:pt x="952019" y="852050"/>
                </a:cubicBezTo>
                <a:cubicBezTo>
                  <a:pt x="871170" y="819410"/>
                  <a:pt x="784821" y="790332"/>
                  <a:pt x="709017" y="754450"/>
                </a:cubicBezTo>
                <a:cubicBezTo>
                  <a:pt x="686747" y="743533"/>
                  <a:pt x="669617" y="730485"/>
                  <a:pt x="659046" y="714902"/>
                </a:cubicBezTo>
                <a:cubicBezTo>
                  <a:pt x="655674" y="709602"/>
                  <a:pt x="653624" y="702786"/>
                  <a:pt x="664793" y="697608"/>
                </a:cubicBezTo>
                <a:cubicBezTo>
                  <a:pt x="675483" y="692472"/>
                  <a:pt x="684069" y="696476"/>
                  <a:pt x="692052" y="699133"/>
                </a:cubicBezTo>
                <a:cubicBezTo>
                  <a:pt x="725451" y="709913"/>
                  <a:pt x="759355" y="720929"/>
                  <a:pt x="792779" y="731987"/>
                </a:cubicBezTo>
                <a:cubicBezTo>
                  <a:pt x="826682" y="743003"/>
                  <a:pt x="860155" y="754616"/>
                  <a:pt x="895574" y="766338"/>
                </a:cubicBezTo>
                <a:cubicBezTo>
                  <a:pt x="897416" y="759741"/>
                  <a:pt x="890085" y="758985"/>
                  <a:pt x="886044" y="757101"/>
                </a:cubicBezTo>
                <a:cubicBezTo>
                  <a:pt x="828975" y="730489"/>
                  <a:pt x="766861" y="707118"/>
                  <a:pt x="702924" y="685027"/>
                </a:cubicBezTo>
                <a:cubicBezTo>
                  <a:pt x="653460" y="667821"/>
                  <a:pt x="605342" y="649378"/>
                  <a:pt x="571540" y="622962"/>
                </a:cubicBezTo>
                <a:cubicBezTo>
                  <a:pt x="558524" y="612632"/>
                  <a:pt x="551227" y="601239"/>
                  <a:pt x="552940" y="587657"/>
                </a:cubicBezTo>
                <a:cubicBezTo>
                  <a:pt x="553537" y="583407"/>
                  <a:pt x="554132" y="579157"/>
                  <a:pt x="563623" y="576925"/>
                </a:cubicBezTo>
                <a:cubicBezTo>
                  <a:pt x="571217" y="575139"/>
                  <a:pt x="576243" y="577216"/>
                  <a:pt x="580332" y="579656"/>
                </a:cubicBezTo>
                <a:cubicBezTo>
                  <a:pt x="587500" y="584063"/>
                  <a:pt x="594668" y="588471"/>
                  <a:pt x="604623" y="591516"/>
                </a:cubicBezTo>
                <a:cubicBezTo>
                  <a:pt x="664350" y="609779"/>
                  <a:pt x="720426" y="630601"/>
                  <a:pt x="775136" y="652383"/>
                </a:cubicBezTo>
                <a:cubicBezTo>
                  <a:pt x="864952" y="687874"/>
                  <a:pt x="953882" y="724283"/>
                  <a:pt x="1057795" y="749301"/>
                </a:cubicBezTo>
                <a:cubicBezTo>
                  <a:pt x="1096889" y="758742"/>
                  <a:pt x="1137304" y="766668"/>
                  <a:pt x="1183454" y="768213"/>
                </a:cubicBezTo>
                <a:cubicBezTo>
                  <a:pt x="1181768" y="765563"/>
                  <a:pt x="1178737" y="764150"/>
                  <a:pt x="1175732" y="763015"/>
                </a:cubicBezTo>
                <a:cubicBezTo>
                  <a:pt x="1075170" y="726508"/>
                  <a:pt x="977850" y="688319"/>
                  <a:pt x="888743" y="644370"/>
                </a:cubicBezTo>
                <a:cubicBezTo>
                  <a:pt x="778881" y="590211"/>
                  <a:pt x="683912" y="529148"/>
                  <a:pt x="615490" y="455960"/>
                </a:cubicBezTo>
                <a:cubicBezTo>
                  <a:pt x="612312" y="452882"/>
                  <a:pt x="610122" y="449996"/>
                  <a:pt x="602432" y="450671"/>
                </a:cubicBezTo>
                <a:cubicBezTo>
                  <a:pt x="582748" y="452678"/>
                  <a:pt x="580338" y="447293"/>
                  <a:pt x="582418" y="437876"/>
                </a:cubicBezTo>
                <a:cubicBezTo>
                  <a:pt x="588134" y="414707"/>
                  <a:pt x="573498" y="396964"/>
                  <a:pt x="539211" y="387101"/>
                </a:cubicBezTo>
                <a:cubicBezTo>
                  <a:pt x="514350" y="379769"/>
                  <a:pt x="493430" y="373210"/>
                  <a:pt x="519748" y="352990"/>
                </a:cubicBezTo>
                <a:cubicBezTo>
                  <a:pt x="526113" y="348234"/>
                  <a:pt x="523173" y="342336"/>
                  <a:pt x="520282" y="336993"/>
                </a:cubicBezTo>
                <a:cubicBezTo>
                  <a:pt x="516186" y="328957"/>
                  <a:pt x="507910" y="322968"/>
                  <a:pt x="498650" y="316785"/>
                </a:cubicBezTo>
                <a:cubicBezTo>
                  <a:pt x="493501" y="313319"/>
                  <a:pt x="487271" y="308549"/>
                  <a:pt x="493610" y="303515"/>
                </a:cubicBezTo>
                <a:cubicBezTo>
                  <a:pt x="500838" y="297564"/>
                  <a:pt x="511247" y="300288"/>
                  <a:pt x="519565" y="301237"/>
                </a:cubicBezTo>
                <a:cubicBezTo>
                  <a:pt x="557715" y="305444"/>
                  <a:pt x="581118" y="318221"/>
                  <a:pt x="592560" y="338204"/>
                </a:cubicBezTo>
                <a:cubicBezTo>
                  <a:pt x="599979" y="350985"/>
                  <a:pt x="609184" y="351016"/>
                  <a:pt x="627076" y="339652"/>
                </a:cubicBezTo>
                <a:cubicBezTo>
                  <a:pt x="647275" y="326965"/>
                  <a:pt x="664147" y="326044"/>
                  <a:pt x="679640" y="336997"/>
                </a:cubicBezTo>
                <a:cubicBezTo>
                  <a:pt x="692054" y="345981"/>
                  <a:pt x="702112" y="355732"/>
                  <a:pt x="716352" y="363437"/>
                </a:cubicBezTo>
                <a:cubicBezTo>
                  <a:pt x="754546" y="384710"/>
                  <a:pt x="790508" y="408138"/>
                  <a:pt x="869745" y="400343"/>
                </a:cubicBezTo>
                <a:cubicBezTo>
                  <a:pt x="847718" y="392203"/>
                  <a:pt x="825656" y="394699"/>
                  <a:pt x="806641" y="393290"/>
                </a:cubicBezTo>
                <a:cubicBezTo>
                  <a:pt x="792988" y="392249"/>
                  <a:pt x="779165" y="389265"/>
                  <a:pt x="791435" y="380072"/>
                </a:cubicBezTo>
                <a:cubicBezTo>
                  <a:pt x="805532" y="369601"/>
                  <a:pt x="796441" y="365362"/>
                  <a:pt x="787709" y="359692"/>
                </a:cubicBezTo>
                <a:cubicBezTo>
                  <a:pt x="767647" y="346342"/>
                  <a:pt x="751260" y="330710"/>
                  <a:pt x="711071" y="330880"/>
                </a:cubicBezTo>
                <a:cubicBezTo>
                  <a:pt x="704773" y="330873"/>
                  <a:pt x="699699" y="328240"/>
                  <a:pt x="694722" y="326718"/>
                </a:cubicBezTo>
                <a:cubicBezTo>
                  <a:pt x="687749" y="324532"/>
                  <a:pt x="681713" y="321984"/>
                  <a:pt x="684613" y="316412"/>
                </a:cubicBezTo>
                <a:cubicBezTo>
                  <a:pt x="687565" y="311396"/>
                  <a:pt x="694531" y="307986"/>
                  <a:pt x="703615" y="306629"/>
                </a:cubicBezTo>
                <a:cubicBezTo>
                  <a:pt x="711738" y="305356"/>
                  <a:pt x="720365" y="304319"/>
                  <a:pt x="728585" y="304157"/>
                </a:cubicBezTo>
                <a:cubicBezTo>
                  <a:pt x="765287" y="302895"/>
                  <a:pt x="791378" y="313197"/>
                  <a:pt x="817397" y="322666"/>
                </a:cubicBezTo>
                <a:cubicBezTo>
                  <a:pt x="908436" y="355531"/>
                  <a:pt x="989341" y="394323"/>
                  <a:pt x="1073943" y="431110"/>
                </a:cubicBezTo>
                <a:cubicBezTo>
                  <a:pt x="1158521" y="467620"/>
                  <a:pt x="1256741" y="493978"/>
                  <a:pt x="1349484" y="524175"/>
                </a:cubicBezTo>
                <a:cubicBezTo>
                  <a:pt x="1563417" y="594105"/>
                  <a:pt x="1778287" y="663672"/>
                  <a:pt x="2004921" y="723811"/>
                </a:cubicBezTo>
                <a:cubicBezTo>
                  <a:pt x="2226580" y="782429"/>
                  <a:pt x="2967159" y="809769"/>
                  <a:pt x="3111348" y="808027"/>
                </a:cubicBezTo>
                <a:cubicBezTo>
                  <a:pt x="3295676" y="805559"/>
                  <a:pt x="3730204" y="773014"/>
                  <a:pt x="4173417" y="745585"/>
                </a:cubicBezTo>
                <a:cubicBezTo>
                  <a:pt x="4223504" y="742307"/>
                  <a:pt x="4272653" y="739393"/>
                  <a:pt x="4324760" y="737057"/>
                </a:cubicBezTo>
                <a:cubicBezTo>
                  <a:pt x="5801059" y="670156"/>
                  <a:pt x="6841344" y="326433"/>
                  <a:pt x="6893789" y="305879"/>
                </a:cubicBezTo>
                <a:cubicBezTo>
                  <a:pt x="6978091" y="273014"/>
                  <a:pt x="7258655" y="208091"/>
                  <a:pt x="7259184" y="208604"/>
                </a:cubicBezTo>
                <a:cubicBezTo>
                  <a:pt x="7265440" y="213652"/>
                  <a:pt x="7297274" y="217644"/>
                  <a:pt x="7323059" y="220312"/>
                </a:cubicBezTo>
                <a:lnTo>
                  <a:pt x="7347572" y="222730"/>
                </a:lnTo>
                <a:lnTo>
                  <a:pt x="7350636" y="224083"/>
                </a:lnTo>
                <a:cubicBezTo>
                  <a:pt x="7359607" y="224205"/>
                  <a:pt x="7359159" y="223929"/>
                  <a:pt x="7353245" y="223290"/>
                </a:cubicBezTo>
                <a:lnTo>
                  <a:pt x="7347572" y="222730"/>
                </a:lnTo>
                <a:lnTo>
                  <a:pt x="7342573" y="220523"/>
                </a:lnTo>
                <a:cubicBezTo>
                  <a:pt x="7341302" y="218466"/>
                  <a:pt x="7341191" y="215818"/>
                  <a:pt x="7341465" y="213415"/>
                </a:cubicBezTo>
                <a:cubicBezTo>
                  <a:pt x="7342771" y="200707"/>
                  <a:pt x="7352468" y="189782"/>
                  <a:pt x="7375606" y="182994"/>
                </a:cubicBezTo>
                <a:cubicBezTo>
                  <a:pt x="7397808" y="176568"/>
                  <a:pt x="7420538" y="170655"/>
                  <a:pt x="7443270" y="164742"/>
                </a:cubicBezTo>
                <a:cubicBezTo>
                  <a:pt x="7462204" y="159722"/>
                  <a:pt x="7475181" y="158583"/>
                  <a:pt x="7478299" y="172021"/>
                </a:cubicBezTo>
                <a:cubicBezTo>
                  <a:pt x="7481416" y="185460"/>
                  <a:pt x="7508389" y="189249"/>
                  <a:pt x="7524024" y="179761"/>
                </a:cubicBezTo>
                <a:cubicBezTo>
                  <a:pt x="7585174" y="142492"/>
                  <a:pt x="7658615" y="112820"/>
                  <a:pt x="7727944" y="80430"/>
                </a:cubicBezTo>
                <a:cubicBezTo>
                  <a:pt x="7776349" y="57992"/>
                  <a:pt x="7827303" y="37009"/>
                  <a:pt x="7867024" y="9456"/>
                </a:cubicBezTo>
                <a:cubicBezTo>
                  <a:pt x="7874326" y="4338"/>
                  <a:pt x="7880999" y="-2404"/>
                  <a:pt x="7894848" y="858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147" name="Rectangle 6146"/>
          <p:cNvSpPr/>
          <p:nvPr/>
        </p:nvSpPr>
        <p:spPr>
          <a:xfrm>
            <a:off x="0" y="6364224"/>
            <a:ext cx="12191695" cy="493776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48" name="Rectangle 6147"/>
          <p:cNvSpPr/>
          <p:nvPr/>
        </p:nvSpPr>
        <p:spPr>
          <a:xfrm>
            <a:off x="1536192" y="4901184"/>
            <a:ext cx="932688" cy="82296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49" name="TextBox 6148"/>
          <p:cNvSpPr txBox="1"/>
          <p:nvPr/>
        </p:nvSpPr>
        <p:spPr>
          <a:xfrm>
            <a:off x="1536192" y="4992624"/>
            <a:ext cx="9052560" cy="8412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5200" b="1">
                <a:solidFill>
                  <a:srgbClr val="123F4C"/>
                </a:solidFill>
                <a:latin typeface="Aptos Display"/>
              </a:rPr>
              <a:t>Preschool</a:t>
            </a:r>
          </a:p>
        </p:txBody>
      </p:sp>
      <p:sp>
        <p:nvSpPr>
          <p:cNvPr id="6150" name="TextBox 6149"/>
          <p:cNvSpPr txBox="1"/>
          <p:nvPr/>
        </p:nvSpPr>
        <p:spPr>
          <a:xfrm>
            <a:off x="1554480" y="5797296"/>
            <a:ext cx="6400800" cy="347472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5A686C"/>
                </a:solidFill>
                <a:latin typeface="Aptos"/>
              </a:rPr>
              <a:t>Parent information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257E06EF-924E-E2FE-A09D-1C0C0DF97E9C}"/>
              </a:ext>
            </a:extLst>
          </p:cNvPr>
          <p:cNvGrpSpPr/>
          <p:nvPr/>
        </p:nvGrpSpPr>
        <p:grpSpPr>
          <a:xfrm>
            <a:off x="9678058" y="2036658"/>
            <a:ext cx="1953360" cy="892800"/>
            <a:chOff x="9678058" y="2036658"/>
            <a:chExt cx="1953360" cy="892800"/>
          </a:xfrm>
        </p:grpSpPr>
        <mc:AlternateContent xmlns:mc="http://schemas.openxmlformats.org/markup-compatibility/2006">
          <mc:Choice xmlns:p14="http://schemas.microsoft.com/office/powerpoint/2010/main" Requires="p14">
            <p:contentPart p14:bwMode="auto" r:id="rId3">
              <p14:nvContentPartPr>
                <p14:cNvPr id="3" name="Ink 2">
                  <a:extLst>
                    <a:ext uri="{FF2B5EF4-FFF2-40B4-BE49-F238E27FC236}">
                      <a16:creationId xmlns:a16="http://schemas.microsoft.com/office/drawing/2014/main" id="{7B7DD57E-1374-7614-1B1D-8F2FF7B94D44}"/>
                    </a:ext>
                  </a:extLst>
                </p14:cNvPr>
                <p14:cNvContentPartPr/>
                <p14:nvPr/>
              </p14:nvContentPartPr>
              <p14:xfrm>
                <a:off x="11631058" y="2575218"/>
                <a:ext cx="360" cy="360"/>
              </p14:xfrm>
            </p:contentPart>
          </mc:Choice>
          <mc:Fallback>
            <p:pic>
              <p:nvPicPr>
                <p:cNvPr id="3" name="Ink 2">
                  <a:extLst>
                    <a:ext uri="{FF2B5EF4-FFF2-40B4-BE49-F238E27FC236}">
                      <a16:creationId xmlns:a16="http://schemas.microsoft.com/office/drawing/2014/main" id="{7B7DD57E-1374-7614-1B1D-8F2FF7B94D44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1624938" y="256909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5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A234BBDB-FEA8-6388-9B63-D4F8C339A060}"/>
                    </a:ext>
                  </a:extLst>
                </p14:cNvPr>
                <p14:cNvContentPartPr/>
                <p14:nvPr/>
              </p14:nvContentPartPr>
              <p14:xfrm>
                <a:off x="10903858" y="2036658"/>
                <a:ext cx="21600" cy="18720"/>
              </p14:xfrm>
            </p:contentPart>
          </mc:Choice>
          <mc:Fallback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A234BBDB-FEA8-6388-9B63-D4F8C339A06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10897738" y="2030538"/>
                  <a:ext cx="33840" cy="3096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7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AF62CFE0-F0DE-1BCE-3036-EC62FACDFC3B}"/>
                    </a:ext>
                  </a:extLst>
                </p14:cNvPr>
                <p14:cNvContentPartPr/>
                <p14:nvPr/>
              </p14:nvContentPartPr>
              <p14:xfrm>
                <a:off x="10872178" y="2089578"/>
                <a:ext cx="360" cy="360"/>
              </p14:xfrm>
            </p:contentPart>
          </mc:Choice>
          <mc:Fallback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AF62CFE0-F0DE-1BCE-3036-EC62FACDFC3B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866058" y="208345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8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AA227BAF-8C3B-82F0-5012-A6F89077A6BD}"/>
                    </a:ext>
                  </a:extLst>
                </p14:cNvPr>
                <p14:cNvContentPartPr/>
                <p14:nvPr/>
              </p14:nvContentPartPr>
              <p14:xfrm>
                <a:off x="10476538" y="2156178"/>
                <a:ext cx="295200" cy="173160"/>
              </p14:xfrm>
            </p:contentPart>
          </mc:Choice>
          <mc:Fallback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AA227BAF-8C3B-82F0-5012-A6F89077A6BD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10470418" y="2150071"/>
                  <a:ext cx="307440" cy="185375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0">
              <p14:nvContentPartPr>
                <p14:cNvPr id="12" name="Ink 11">
                  <a:extLst>
                    <a:ext uri="{FF2B5EF4-FFF2-40B4-BE49-F238E27FC236}">
                      <a16:creationId xmlns:a16="http://schemas.microsoft.com/office/drawing/2014/main" id="{ACB5DD16-70A7-5D7A-A70C-6AB102F34109}"/>
                    </a:ext>
                  </a:extLst>
                </p14:cNvPr>
                <p14:cNvContentPartPr/>
                <p14:nvPr/>
              </p14:nvContentPartPr>
              <p14:xfrm>
                <a:off x="10275298" y="2496018"/>
                <a:ext cx="360" cy="360"/>
              </p14:xfrm>
            </p:contentPart>
          </mc:Choice>
          <mc:Fallback>
            <p:pic>
              <p:nvPicPr>
                <p:cNvPr id="12" name="Ink 11">
                  <a:extLst>
                    <a:ext uri="{FF2B5EF4-FFF2-40B4-BE49-F238E27FC236}">
                      <a16:creationId xmlns:a16="http://schemas.microsoft.com/office/drawing/2014/main" id="{ACB5DD16-70A7-5D7A-A70C-6AB102F34109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269178" y="248989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1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CE41B033-430D-7757-6BC8-FADBC092BE9A}"/>
                    </a:ext>
                  </a:extLst>
                </p14:cNvPr>
                <p14:cNvContentPartPr/>
                <p14:nvPr/>
              </p14:nvContentPartPr>
              <p14:xfrm>
                <a:off x="10156858" y="2528778"/>
                <a:ext cx="59040" cy="30240"/>
              </p14:xfrm>
            </p:contentPart>
          </mc:Choice>
          <mc:Fallback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CE41B033-430D-7757-6BC8-FADBC092BE9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0150775" y="2522730"/>
                  <a:ext cx="71206" cy="42336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3">
              <p14:nvContentPartPr>
                <p14:cNvPr id="14" name="Ink 13">
                  <a:extLst>
                    <a:ext uri="{FF2B5EF4-FFF2-40B4-BE49-F238E27FC236}">
                      <a16:creationId xmlns:a16="http://schemas.microsoft.com/office/drawing/2014/main" id="{80B2449F-23A7-DCE4-4EBD-8ECAD78E5452}"/>
                    </a:ext>
                  </a:extLst>
                </p14:cNvPr>
                <p14:cNvContentPartPr/>
                <p14:nvPr/>
              </p14:nvContentPartPr>
              <p14:xfrm>
                <a:off x="10082698" y="2630658"/>
                <a:ext cx="3960" cy="1080"/>
              </p14:xfrm>
            </p:contentPart>
          </mc:Choice>
          <mc:Fallback>
            <p:pic>
              <p:nvPicPr>
                <p:cNvPr id="14" name="Ink 13">
                  <a:extLst>
                    <a:ext uri="{FF2B5EF4-FFF2-40B4-BE49-F238E27FC236}">
                      <a16:creationId xmlns:a16="http://schemas.microsoft.com/office/drawing/2014/main" id="{80B2449F-23A7-DCE4-4EBD-8ECAD78E5452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10076578" y="2621478"/>
                  <a:ext cx="16200" cy="194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276DA4C4-A0CB-64DD-FC5E-4E73B6EA9471}"/>
                    </a:ext>
                  </a:extLst>
                </p14:cNvPr>
                <p14:cNvContentPartPr/>
                <p14:nvPr/>
              </p14:nvContentPartPr>
              <p14:xfrm>
                <a:off x="10027978" y="2670618"/>
                <a:ext cx="360" cy="360"/>
              </p14:xfrm>
            </p:contentPart>
          </mc:Choice>
          <mc:Fallback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276DA4C4-A0CB-64DD-FC5E-4E73B6EA9471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10021858" y="266449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6">
              <p14:nvContentPartPr>
                <p14:cNvPr id="16" name="Ink 15">
                  <a:extLst>
                    <a:ext uri="{FF2B5EF4-FFF2-40B4-BE49-F238E27FC236}">
                      <a16:creationId xmlns:a16="http://schemas.microsoft.com/office/drawing/2014/main" id="{595890AF-77F0-4D55-C7FA-ECA0756E08F5}"/>
                    </a:ext>
                  </a:extLst>
                </p14:cNvPr>
                <p14:cNvContentPartPr/>
                <p14:nvPr/>
              </p14:nvContentPartPr>
              <p14:xfrm>
                <a:off x="9915298" y="2729658"/>
                <a:ext cx="37440" cy="20160"/>
              </p14:xfrm>
            </p:contentPart>
          </mc:Choice>
          <mc:Fallback>
            <p:pic>
              <p:nvPicPr>
                <p:cNvPr id="16" name="Ink 15">
                  <a:extLst>
                    <a:ext uri="{FF2B5EF4-FFF2-40B4-BE49-F238E27FC236}">
                      <a16:creationId xmlns:a16="http://schemas.microsoft.com/office/drawing/2014/main" id="{595890AF-77F0-4D55-C7FA-ECA0756E08F5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9909178" y="2723538"/>
                  <a:ext cx="49680" cy="324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8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A733D36-75F3-0B3A-1406-724D982F5657}"/>
                    </a:ext>
                  </a:extLst>
                </p14:cNvPr>
                <p14:cNvContentPartPr/>
                <p14:nvPr/>
              </p14:nvContentPartPr>
              <p14:xfrm>
                <a:off x="9847618" y="2803098"/>
                <a:ext cx="360" cy="360"/>
              </p14:xfrm>
            </p:contentPart>
          </mc:Choice>
          <mc:Fallback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A733D36-75F3-0B3A-1406-724D982F5657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841498" y="279697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19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8B1C2DE-0079-D6C6-E121-3A177E1AFCBA}"/>
                    </a:ext>
                  </a:extLst>
                </p14:cNvPr>
                <p14:cNvContentPartPr/>
                <p14:nvPr/>
              </p14:nvContentPartPr>
              <p14:xfrm>
                <a:off x="9800098" y="2867538"/>
                <a:ext cx="360" cy="360"/>
              </p14:xfrm>
            </p:contentPart>
          </mc:Choice>
          <mc:Fallback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8B1C2DE-0079-D6C6-E121-3A177E1AFCBA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9793978" y="2861418"/>
                  <a:ext cx="12600" cy="126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>
          <mc:Choice xmlns:p14="http://schemas.microsoft.com/office/powerpoint/2010/main" Requires="p14">
            <p:contentPart p14:bwMode="auto" r:id="rId20">
              <p14:nvContentPartPr>
                <p14:cNvPr id="19" name="Ink 18">
                  <a:extLst>
                    <a:ext uri="{FF2B5EF4-FFF2-40B4-BE49-F238E27FC236}">
                      <a16:creationId xmlns:a16="http://schemas.microsoft.com/office/drawing/2014/main" id="{E9850ADE-25A1-F98A-CA4C-5037D6056F18}"/>
                    </a:ext>
                  </a:extLst>
                </p14:cNvPr>
                <p14:cNvContentPartPr/>
                <p14:nvPr/>
              </p14:nvContentPartPr>
              <p14:xfrm>
                <a:off x="9678058" y="2915418"/>
                <a:ext cx="11520" cy="14040"/>
              </p14:xfrm>
            </p:contentPart>
          </mc:Choice>
          <mc:Fallback>
            <p:pic>
              <p:nvPicPr>
                <p:cNvPr id="19" name="Ink 18">
                  <a:extLst>
                    <a:ext uri="{FF2B5EF4-FFF2-40B4-BE49-F238E27FC236}">
                      <a16:creationId xmlns:a16="http://schemas.microsoft.com/office/drawing/2014/main" id="{E9850ADE-25A1-F98A-CA4C-5037D6056F18}"/>
                    </a:ext>
                  </a:extLst>
                </p:cNvPr>
                <p:cNvPicPr/>
                <p:nvPr/>
              </p:nvPicPr>
              <p:blipFill>
                <a:blip r:embed="rId21"/>
                <a:stretch>
                  <a:fillRect/>
                </a:stretch>
              </p:blipFill>
              <p:spPr>
                <a:xfrm>
                  <a:off x="9671938" y="2909137"/>
                  <a:ext cx="23760" cy="26602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4" name="Ink 23">
                <a:extLst>
                  <a:ext uri="{FF2B5EF4-FFF2-40B4-BE49-F238E27FC236}">
                    <a16:creationId xmlns:a16="http://schemas.microsoft.com/office/drawing/2014/main" id="{16C6CCA9-C1DD-7097-68DE-0DCA0B095D78}"/>
                  </a:ext>
                </a:extLst>
              </p14:cNvPr>
              <p14:cNvContentPartPr/>
              <p14:nvPr/>
            </p14:nvContentPartPr>
            <p14:xfrm>
              <a:off x="8490778" y="3160218"/>
              <a:ext cx="9000" cy="720"/>
            </p14:xfrm>
          </p:contentPart>
        </mc:Choice>
        <mc:Fallback xmlns="">
          <p:pic>
            <p:nvPicPr>
              <p:cNvPr id="24" name="Ink 23">
                <a:extLst>
                  <a:ext uri="{FF2B5EF4-FFF2-40B4-BE49-F238E27FC236}">
                    <a16:creationId xmlns:a16="http://schemas.microsoft.com/office/drawing/2014/main" id="{16C6CCA9-C1DD-7097-68DE-0DCA0B095D78}"/>
                  </a:ext>
                </a:extLst>
              </p:cNvPr>
              <p:cNvPicPr/>
              <p:nvPr/>
            </p:nvPicPr>
            <p:blipFill>
              <a:blip r:embed="rId34"/>
              <a:stretch>
                <a:fillRect/>
              </a:stretch>
            </p:blipFill>
            <p:spPr>
              <a:xfrm>
                <a:off x="8484658" y="3154098"/>
                <a:ext cx="21240" cy="129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5">
            <p14:nvContentPartPr>
              <p14:cNvPr id="25" name="Ink 24">
                <a:extLst>
                  <a:ext uri="{FF2B5EF4-FFF2-40B4-BE49-F238E27FC236}">
                    <a16:creationId xmlns:a16="http://schemas.microsoft.com/office/drawing/2014/main" id="{15999332-224E-499F-A28C-4DF327CDCD24}"/>
                  </a:ext>
                </a:extLst>
              </p14:cNvPr>
              <p14:cNvContentPartPr/>
              <p14:nvPr/>
            </p14:nvContentPartPr>
            <p14:xfrm>
              <a:off x="8072458" y="3204498"/>
              <a:ext cx="18000" cy="4320"/>
            </p14:xfrm>
          </p:contentPart>
        </mc:Choice>
        <mc:Fallback xmlns="">
          <p:pic>
            <p:nvPicPr>
              <p:cNvPr id="25" name="Ink 24">
                <a:extLst>
                  <a:ext uri="{FF2B5EF4-FFF2-40B4-BE49-F238E27FC236}">
                    <a16:creationId xmlns:a16="http://schemas.microsoft.com/office/drawing/2014/main" id="{15999332-224E-499F-A28C-4DF327CDCD24}"/>
                  </a:ext>
                </a:extLst>
              </p:cNvPr>
              <p:cNvPicPr/>
              <p:nvPr/>
            </p:nvPicPr>
            <p:blipFill>
              <a:blip r:embed="rId36"/>
              <a:stretch>
                <a:fillRect/>
              </a:stretch>
            </p:blipFill>
            <p:spPr>
              <a:xfrm>
                <a:off x="8066338" y="3198378"/>
                <a:ext cx="30240" cy="1656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7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CE1FA612-600C-AAC0-302A-38F2B5D32A48}"/>
                  </a:ext>
                </a:extLst>
              </p14:cNvPr>
              <p14:cNvContentPartPr/>
              <p14:nvPr/>
            </p14:nvContentPartPr>
            <p14:xfrm>
              <a:off x="7964818" y="3218538"/>
              <a:ext cx="360" cy="3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CE1FA612-600C-AAC0-302A-38F2B5D32A48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7958698" y="321241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9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4CBF91DF-5637-D24E-1C7E-CB87507787C5}"/>
                  </a:ext>
                </a:extLst>
              </p14:cNvPr>
              <p14:cNvContentPartPr/>
              <p14:nvPr/>
            </p14:nvContentPartPr>
            <p14:xfrm>
              <a:off x="6677098" y="4020618"/>
              <a:ext cx="360" cy="36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4CBF91DF-5637-D24E-1C7E-CB87507787C5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670978" y="4014498"/>
                <a:ext cx="12600" cy="12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0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FEE0A9E9-2E15-80DB-C07D-EDF4B8E44D69}"/>
                  </a:ext>
                </a:extLst>
              </p14:cNvPr>
              <p14:cNvContentPartPr/>
              <p14:nvPr/>
            </p14:nvContentPartPr>
            <p14:xfrm>
              <a:off x="6471538" y="4072098"/>
              <a:ext cx="4680" cy="72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FEE0A9E9-2E15-80DB-C07D-EDF4B8E44D69}"/>
                  </a:ext>
                </a:extLst>
              </p:cNvPr>
              <p:cNvPicPr/>
              <p:nvPr/>
            </p:nvPicPr>
            <p:blipFill>
              <a:blip r:embed="rId38"/>
              <a:stretch>
                <a:fillRect/>
              </a:stretch>
            </p:blipFill>
            <p:spPr>
              <a:xfrm>
                <a:off x="6465418" y="4065978"/>
                <a:ext cx="16920" cy="12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7119227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Rectangle 20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TextBox 21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Meet the preschool team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2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2578608" y="1252728"/>
            <a:ext cx="6995160" cy="5760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123F4C"/>
                </a:solidFill>
                <a:latin typeface="Aptos"/>
              </a:rPr>
              <a:t>Mrs. Henshaw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74519" y="1956815"/>
            <a:ext cx="8183879" cy="16459"/>
          </a:xfrm>
          <a:prstGeom prst="rect">
            <a:avLst/>
          </a:prstGeom>
          <a:solidFill>
            <a:srgbClr val="D3D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TextBox 28"/>
          <p:cNvSpPr txBox="1"/>
          <p:nvPr/>
        </p:nvSpPr>
        <p:spPr>
          <a:xfrm>
            <a:off x="2578608" y="2185416"/>
            <a:ext cx="6995160" cy="5760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123F4C"/>
                </a:solidFill>
                <a:latin typeface="Aptos"/>
              </a:rPr>
              <a:t>Mrs. Tanswell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874519" y="2889504"/>
            <a:ext cx="8183879" cy="16459"/>
          </a:xfrm>
          <a:prstGeom prst="rect">
            <a:avLst/>
          </a:prstGeom>
          <a:solidFill>
            <a:srgbClr val="D3D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TextBox 31"/>
          <p:cNvSpPr txBox="1"/>
          <p:nvPr/>
        </p:nvSpPr>
        <p:spPr>
          <a:xfrm>
            <a:off x="2578608" y="3118104"/>
            <a:ext cx="6995160" cy="5760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123F4C"/>
                </a:solidFill>
                <a:latin typeface="Aptos"/>
              </a:rPr>
              <a:t>Mrs. Belfield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1874519" y="3822191"/>
            <a:ext cx="8183879" cy="16459"/>
          </a:xfrm>
          <a:prstGeom prst="rect">
            <a:avLst/>
          </a:prstGeom>
          <a:solidFill>
            <a:srgbClr val="D3D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578608" y="4050791"/>
            <a:ext cx="6995160" cy="5760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123F4C"/>
                </a:solidFill>
                <a:latin typeface="Aptos"/>
              </a:rPr>
              <a:t>Mrs. Clack</a:t>
            </a:r>
          </a:p>
        </p:txBody>
      </p:sp>
      <p:sp>
        <p:nvSpPr>
          <p:cNvPr id="36" name="Rectangle 35"/>
          <p:cNvSpPr/>
          <p:nvPr/>
        </p:nvSpPr>
        <p:spPr>
          <a:xfrm>
            <a:off x="1874519" y="4754879"/>
            <a:ext cx="8183879" cy="16459"/>
          </a:xfrm>
          <a:prstGeom prst="rect">
            <a:avLst/>
          </a:prstGeom>
          <a:solidFill>
            <a:srgbClr val="D3D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TextBox 37"/>
          <p:cNvSpPr txBox="1"/>
          <p:nvPr/>
        </p:nvSpPr>
        <p:spPr>
          <a:xfrm>
            <a:off x="2578608" y="4983480"/>
            <a:ext cx="6995160" cy="5760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800" b="0">
                <a:solidFill>
                  <a:srgbClr val="123F4C"/>
                </a:solidFill>
                <a:latin typeface="Aptos"/>
              </a:rPr>
              <a:t>Mrs French</a:t>
            </a:r>
          </a:p>
        </p:txBody>
      </p:sp>
      <p:sp>
        <p:nvSpPr>
          <p:cNvPr id="39" name="Rectangle 38"/>
          <p:cNvSpPr/>
          <p:nvPr/>
        </p:nvSpPr>
        <p:spPr>
          <a:xfrm>
            <a:off x="1874519" y="5687568"/>
            <a:ext cx="8183879" cy="16459"/>
          </a:xfrm>
          <a:prstGeom prst="rect">
            <a:avLst/>
          </a:prstGeom>
          <a:solidFill>
            <a:srgbClr val="D3DED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2578608" y="6016752"/>
            <a:ext cx="3017520" cy="25603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100" b="1">
                <a:solidFill>
                  <a:srgbClr val="809595"/>
                </a:solidFill>
                <a:latin typeface="Aptos"/>
              </a:rPr>
              <a:t>PRESCHOOL STAFF</a:t>
            </a:r>
          </a:p>
        </p:txBody>
      </p:sp>
    </p:spTree>
    <p:extLst>
      <p:ext uri="{BB962C8B-B14F-4D97-AF65-F5344CB8AC3E}">
        <p14:creationId xmlns:p14="http://schemas.microsoft.com/office/powerpoint/2010/main" val="25453057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What to bring each day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868680" y="1261872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490472" y="1252728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Named water bottle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68680" y="1984248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68680" y="2340863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0472" y="2331720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Coat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68680" y="3063239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868680" y="3419856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490472" y="3410712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Bag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68680" y="4142231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TextBox 19"/>
          <p:cNvSpPr txBox="1"/>
          <p:nvPr/>
        </p:nvSpPr>
        <p:spPr>
          <a:xfrm>
            <a:off x="6400800" y="1261872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22592" y="1252728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Reading book and diary</a:t>
            </a:r>
          </a:p>
        </p:txBody>
      </p:sp>
      <p:sp>
        <p:nvSpPr>
          <p:cNvPr id="22" name="Rectangle 21"/>
          <p:cNvSpPr/>
          <p:nvPr/>
        </p:nvSpPr>
        <p:spPr>
          <a:xfrm>
            <a:off x="6400800" y="1984248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6400800" y="2340863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05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022592" y="2331720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Hat and gloves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400800" y="3063239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6400800" y="3419856"/>
            <a:ext cx="438912" cy="49377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1">
                <a:solidFill>
                  <a:srgbClr val="F16B30"/>
                </a:solidFill>
                <a:latin typeface="Aptos"/>
              </a:rPr>
              <a:t>06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022592" y="3410712"/>
            <a:ext cx="4315968" cy="53035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200" b="0">
                <a:solidFill>
                  <a:srgbClr val="123F4C"/>
                </a:solidFill>
                <a:latin typeface="Aptos"/>
              </a:rPr>
              <a:t>Sun cream and sun hat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6400800" y="4142231"/>
            <a:ext cx="4782312" cy="16459"/>
          </a:xfrm>
          <a:prstGeom prst="rect">
            <a:avLst/>
          </a:prstGeom>
          <a:solidFill>
            <a:srgbClr val="D7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Rectangle 28"/>
          <p:cNvSpPr/>
          <p:nvPr/>
        </p:nvSpPr>
        <p:spPr>
          <a:xfrm>
            <a:off x="868680" y="4892040"/>
            <a:ext cx="64008" cy="932688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170432" y="4864608"/>
            <a:ext cx="2148840" cy="31089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200" b="1">
                <a:solidFill>
                  <a:srgbClr val="F16B30"/>
                </a:solidFill>
                <a:latin typeface="Aptos"/>
              </a:rPr>
              <a:t>PLEASE REMEMBER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170432" y="5202936"/>
            <a:ext cx="9784080" cy="585216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2100" b="1">
                <a:solidFill>
                  <a:srgbClr val="263034"/>
                </a:solidFill>
                <a:latin typeface="Aptos"/>
              </a:rPr>
              <a:t>Make sure all clothes are named and return spares promptly.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170432" y="5742432"/>
            <a:ext cx="9784080" cy="347472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400" b="0">
                <a:solidFill>
                  <a:srgbClr val="5F6F72"/>
                </a:solidFill>
                <a:latin typeface="Aptos"/>
              </a:rPr>
              <a:t>This helps us reunite belongings quickly and keep spare clothing available.</a:t>
            </a:r>
          </a:p>
        </p:txBody>
      </p:sp>
    </p:spTree>
    <p:extLst>
      <p:ext uri="{BB962C8B-B14F-4D97-AF65-F5344CB8AC3E}">
        <p14:creationId xmlns:p14="http://schemas.microsoft.com/office/powerpoint/2010/main" val="779911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07F1A81-E920-23F9-716C-C9E61D139B25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143301550"/>
              </p:ext>
            </p:extLst>
          </p:nvPr>
        </p:nvGraphicFramePr>
        <p:xfrm>
          <a:off x="749808" y="1298448"/>
          <a:ext cx="10698480" cy="448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Rectangle 5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Preschool uniform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170432" y="5846224"/>
            <a:ext cx="10515600" cy="298543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GB" sz="1700" b="0" dirty="0">
                <a:solidFill>
                  <a:srgbClr val="5A686C"/>
                </a:solidFill>
                <a:latin typeface="Aptos"/>
              </a:rPr>
              <a:t>Shoes – shoes that the children can comfortably move around in, no crocs or sandals with open toes. </a:t>
            </a:r>
            <a:endParaRPr sz="1700" b="0" dirty="0">
              <a:solidFill>
                <a:srgbClr val="5A686C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279686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A typical week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6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0953020-8DB7-9041-B594-8C80DDA4E3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4540" y="1531565"/>
            <a:ext cx="11002920" cy="446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50800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Play Days British Nursery – We provide children with the best ...">
            <a:extLst>
              <a:ext uri="{FF2B5EF4-FFF2-40B4-BE49-F238E27FC236}">
                <a16:creationId xmlns:a16="http://schemas.microsoft.com/office/drawing/2014/main" id="{BDD2A08F-EF2B-300D-8E10-C4B2FFE2F3B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72768" y="1283500"/>
            <a:ext cx="9052560" cy="47207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27" name="Rectangle 1026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8" name="Rectangle 1027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29" name="TextBox 1028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The Early Years Foundation Stage</a:t>
            </a:r>
          </a:p>
        </p:txBody>
      </p:sp>
      <p:sp>
        <p:nvSpPr>
          <p:cNvPr id="1030" name="TextBox 1029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7</a:t>
            </a:r>
          </a:p>
        </p:txBody>
      </p:sp>
      <p:sp>
        <p:nvSpPr>
          <p:cNvPr id="1031" name="Rectangle 1030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3762106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92BFE404-30B2-FB68-90B3-E42BAD78D2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-2" b="26040"/>
          <a:stretch/>
        </p:blipFill>
        <p:spPr>
          <a:xfrm>
            <a:off x="5577840" y="1051560"/>
            <a:ext cx="5989320" cy="2757425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0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1210305" y="3364992"/>
                </a:lnTo>
                <a:lnTo>
                  <a:pt x="1192705" y="2943200"/>
                </a:lnTo>
                <a:cubicBezTo>
                  <a:pt x="1098874" y="1825108"/>
                  <a:pt x="684692" y="821621"/>
                  <a:pt x="62981" y="69271"/>
                </a:cubicBezTo>
                <a:close/>
              </a:path>
            </a:pathLst>
          </a:cu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5958233-234C-63B9-F1B8-B1BDCB293DD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-2" b="6517"/>
          <a:stretch/>
        </p:blipFill>
        <p:spPr>
          <a:xfrm>
            <a:off x="5577840" y="3794760"/>
            <a:ext cx="5989320" cy="2757434"/>
          </a:xfrm>
          <a:custGeom>
            <a:avLst/>
            <a:gdLst/>
            <a:ahLst/>
            <a:cxnLst/>
            <a:rect l="l" t="t" r="r" b="b"/>
            <a:pathLst>
              <a:path w="7308975" h="3364992">
                <a:moveTo>
                  <a:pt x="1210305" y="0"/>
                </a:moveTo>
                <a:lnTo>
                  <a:pt x="7308975" y="0"/>
                </a:lnTo>
                <a:lnTo>
                  <a:pt x="7308975" y="3364992"/>
                </a:lnTo>
                <a:lnTo>
                  <a:pt x="0" y="3364992"/>
                </a:lnTo>
                <a:lnTo>
                  <a:pt x="62981" y="3295722"/>
                </a:lnTo>
                <a:cubicBezTo>
                  <a:pt x="684692" y="2543371"/>
                  <a:pt x="1098874" y="1539884"/>
                  <a:pt x="1192705" y="421793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0ED3DC-E82C-DEA2-827F-9AFEB9B61B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9808" y="1417320"/>
            <a:ext cx="4343400" cy="4370832"/>
          </a:xfrm>
        </p:spPr>
        <p:txBody>
          <a:bodyPr wrap="square"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Everyday using tapestry </a:t>
            </a:r>
          </a:p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Termly formal assessments based on the framework </a:t>
            </a:r>
          </a:p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Informs reports and data letters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TextBox 11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How we use the EYFS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8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1642447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Tapestry - Log In">
            <a:extLst>
              <a:ext uri="{FF2B5EF4-FFF2-40B4-BE49-F238E27FC236}">
                <a16:creationId xmlns:a16="http://schemas.microsoft.com/office/drawing/2014/main" id="{D748E47F-45B3-195B-DA09-6DB5190EF705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25780" y="2980765"/>
            <a:ext cx="4572000" cy="8964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5304594-4726-4DBE-AE90-AE0909E93DA7}"/>
              </a:ext>
            </a:extLst>
          </p:cNvPr>
          <p:cNvSpPr txBox="1"/>
          <p:nvPr/>
        </p:nvSpPr>
        <p:spPr>
          <a:xfrm>
            <a:off x="5715000" y="1417320"/>
            <a:ext cx="5349240" cy="452628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63034"/>
                </a:solidFill>
                <a:latin typeface="Aptos"/>
              </a:rPr>
              <a:t>One upload for each child per week as a minimum 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63034"/>
                </a:solidFill>
                <a:latin typeface="Aptos"/>
              </a:rPr>
              <a:t>Collects evidence for the EYFS Framework 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63034"/>
                </a:solidFill>
                <a:latin typeface="Aptos"/>
              </a:rPr>
              <a:t>Snap shots of the child's time in Preschool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 dirty="0">
                <a:solidFill>
                  <a:srgbClr val="263034"/>
                </a:solidFill>
                <a:latin typeface="Aptos"/>
              </a:rPr>
              <a:t>Parents can also upload </a:t>
            </a:r>
          </a:p>
        </p:txBody>
      </p:sp>
      <p:sp>
        <p:nvSpPr>
          <p:cNvPr id="2053" name="Rectangle 2052"/>
          <p:cNvSpPr/>
          <p:nvPr/>
        </p:nvSpPr>
        <p:spPr>
          <a:xfrm>
            <a:off x="5285232" y="1353312"/>
            <a:ext cx="54864" cy="4462272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4" name="Rectangle 2053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5" name="Rectangle 2054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56" name="TextBox 2055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Tapestry learning journal</a:t>
            </a:r>
          </a:p>
        </p:txBody>
      </p:sp>
      <p:sp>
        <p:nvSpPr>
          <p:cNvPr id="2057" name="TextBox 2056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9</a:t>
            </a:r>
          </a:p>
        </p:txBody>
      </p:sp>
      <p:sp>
        <p:nvSpPr>
          <p:cNvPr id="2058" name="Rectangle 2057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706418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35907F4-BD9F-758D-EF4F-477A73FBD4C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30866" b="2666"/>
          <a:stretch/>
        </p:blipFill>
        <p:spPr>
          <a:xfrm>
            <a:off x="685800" y="1078992"/>
            <a:ext cx="10817352" cy="4044465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13D3F6-3349-A159-D41F-A91DCAFC89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60120" y="5321808"/>
            <a:ext cx="10241280" cy="786384"/>
          </a:xfrm>
        </p:spPr>
        <p:txBody>
          <a:bodyPr wrap="square" anchor="ctr">
            <a:noAutofit/>
          </a:bodyPr>
          <a:lstStyle/>
          <a:p>
            <a:pPr>
              <a:spcAft>
                <a:spcPts val="800"/>
              </a:spcAft>
            </a:pPr>
            <a:r>
              <a:rPr lang="en-GB" sz="1400" b="0" dirty="0">
                <a:solidFill>
                  <a:srgbClr val="263034"/>
                </a:solidFill>
                <a:latin typeface="Aptos"/>
              </a:rPr>
              <a:t>Login – </a:t>
            </a:r>
            <a:r>
              <a:rPr lang="en-GB" sz="1400" b="0" dirty="0" err="1">
                <a:solidFill>
                  <a:srgbClr val="263034"/>
                </a:solidFill>
                <a:latin typeface="Aptos"/>
              </a:rPr>
              <a:t>AHenshaw</a:t>
            </a:r>
            <a:r>
              <a:rPr lang="en-GB" sz="1400" b="0" dirty="0">
                <a:solidFill>
                  <a:srgbClr val="263034"/>
                </a:solidFill>
                <a:latin typeface="Aptos"/>
              </a:rPr>
              <a:t> </a:t>
            </a:r>
          </a:p>
          <a:p>
            <a:pPr>
              <a:spcAft>
                <a:spcPts val="800"/>
              </a:spcAft>
            </a:pPr>
            <a:r>
              <a:rPr lang="en-GB" sz="1400" b="0" dirty="0">
                <a:solidFill>
                  <a:srgbClr val="263034"/>
                </a:solidFill>
                <a:latin typeface="Aptos"/>
              </a:rPr>
              <a:t>Pass word – cat123</a:t>
            </a:r>
          </a:p>
          <a:p>
            <a:pPr>
              <a:spcAft>
                <a:spcPts val="800"/>
              </a:spcAft>
            </a:pPr>
            <a:r>
              <a:rPr lang="en-GB" sz="1400" b="0" dirty="0">
                <a:solidFill>
                  <a:srgbClr val="263034"/>
                </a:solidFill>
                <a:latin typeface="Aptos"/>
              </a:rPr>
              <a:t>School code – x7kk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Bug Club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39836608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7901CA98-232B-0B15-421B-A02FA2ECA963}"/>
              </a:ext>
            </a:extLst>
          </p:cNvPr>
          <p:cNvSpPr txBox="1"/>
          <p:nvPr/>
        </p:nvSpPr>
        <p:spPr>
          <a:xfrm>
            <a:off x="749808" y="1417320"/>
            <a:ext cx="4069080" cy="4526280"/>
          </a:xfrm>
          <a:prstGeom prst="rect">
            <a:avLst/>
          </a:prstGeom>
        </p:spPr>
        <p:txBody>
          <a:bodyPr vert="horz" wrap="square" lIns="91440" tIns="45720" rIns="91440" bIns="45720" rtlCol="0" anchor="t">
            <a:normAutofit/>
          </a:bodyPr>
          <a:lstStyle/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263034"/>
                </a:solidFill>
                <a:latin typeface="Aptos"/>
              </a:rPr>
              <a:t>Please send in the reading diary daily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263034"/>
                </a:solidFill>
                <a:latin typeface="Aptos"/>
              </a:rPr>
              <a:t>Book changed twice a week</a:t>
            </a:r>
          </a:p>
          <a:p>
            <a:pPr marL="285750" indent="-228600">
              <a:lnSpc>
                <a:spcPct val="9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US" sz="2000" b="0">
                <a:solidFill>
                  <a:srgbClr val="263034"/>
                </a:solidFill>
                <a:latin typeface="Aptos"/>
              </a:rPr>
              <a:t>Please share a book 3x a week at home</a:t>
            </a:r>
          </a:p>
        </p:txBody>
      </p:sp>
      <p:pic>
        <p:nvPicPr>
          <p:cNvPr id="4098" name="Picture 2" descr="A group of people with their babies&#10;&#10;Description automatically generated">
            <a:extLst>
              <a:ext uri="{FF2B5EF4-FFF2-40B4-BE49-F238E27FC236}">
                <a16:creationId xmlns:a16="http://schemas.microsoft.com/office/drawing/2014/main" id="{67531576-2628-A1A1-88FE-2F8259D0F7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36"/>
          <a:stretch/>
        </p:blipFill>
        <p:spPr bwMode="auto">
          <a:xfrm>
            <a:off x="5257800" y="1316736"/>
            <a:ext cx="6126480" cy="43450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099" name="Rectangle 4098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00" name="Rectangle 4099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101" name="TextBox 4100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Reading at home</a:t>
            </a:r>
          </a:p>
        </p:txBody>
      </p:sp>
      <p:sp>
        <p:nvSpPr>
          <p:cNvPr id="4102" name="TextBox 4101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11</a:t>
            </a:r>
          </a:p>
        </p:txBody>
      </p:sp>
      <p:sp>
        <p:nvSpPr>
          <p:cNvPr id="4103" name="Rectangle 4102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20748966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F0E7755-913B-7FC3-F6BE-36F9543C0D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3232" y="1188720"/>
            <a:ext cx="6675120" cy="292306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36D7001-4A6F-6E20-C81C-7482DEFC0F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42432" y="3337560"/>
            <a:ext cx="5715000" cy="3201850"/>
          </a:xfrm>
          <a:prstGeom prst="rect">
            <a:avLst/>
          </a:prstGeom>
        </p:spPr>
      </p:pic>
      <p:sp>
        <p:nvSpPr>
          <p:cNvPr id="13" name="Rectangle 12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Rectangle 13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Class Dojo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386985835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fe screen time poster with corrected spelling of Children and no bold formatting">
            <a:extLst>
              <a:ext uri="{FF2B5EF4-FFF2-40B4-BE49-F238E27FC236}">
                <a16:creationId xmlns:a16="http://schemas.microsoft.com/office/drawing/2014/main" id="{E67845CD-435C-EBF9-3417-EB115B1E75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672" y="969264"/>
            <a:ext cx="3688080" cy="553212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Online safety at home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12</a:t>
            </a:r>
          </a:p>
        </p:txBody>
      </p:sp>
      <p:sp>
        <p:nvSpPr>
          <p:cNvPr id="9" name="Rectangle 8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4843427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afe eating preschool poster with correct Wincle logo">
            <a:extLst>
              <a:ext uri="{FF2B5EF4-FFF2-40B4-BE49-F238E27FC236}">
                <a16:creationId xmlns:a16="http://schemas.microsoft.com/office/drawing/2014/main" id="{742DF599-3F53-99AF-FDAE-4BAAB780FD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74519" y="960120"/>
            <a:ext cx="3688080" cy="5532120"/>
          </a:xfrm>
          <a:prstGeom prst="rect">
            <a:avLst/>
          </a:prstGeom>
        </p:spPr>
      </p:pic>
      <p:pic>
        <p:nvPicPr>
          <p:cNvPr id="5" name="Picture 4" descr="Updated professional safe sleep poster without blanket-over-head illustration">
            <a:extLst>
              <a:ext uri="{FF2B5EF4-FFF2-40B4-BE49-F238E27FC236}">
                <a16:creationId xmlns:a16="http://schemas.microsoft.com/office/drawing/2014/main" id="{96EEBC5A-8DBF-63A6-57D7-942E9CAF4F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1968" y="960120"/>
            <a:ext cx="3688080" cy="553212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Healthy routines at home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13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68837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C632FA-6BEF-48EE-367B-31565CC86B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096" y="1481328"/>
            <a:ext cx="5806440" cy="4343400"/>
          </a:xfrm>
        </p:spPr>
        <p:txBody>
          <a:bodyPr wrap="square" anchor="ctr">
            <a:normAutofit/>
          </a:bodyPr>
          <a:lstStyle/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Information the children would like to share</a:t>
            </a:r>
          </a:p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Photos </a:t>
            </a:r>
          </a:p>
          <a:p>
            <a:pPr>
              <a:spcAft>
                <a:spcPts val="800"/>
              </a:spcAft>
            </a:pPr>
            <a:r>
              <a:rPr lang="en-GB" sz="2000" b="0" dirty="0">
                <a:solidFill>
                  <a:srgbClr val="263034"/>
                </a:solidFill>
                <a:latin typeface="Aptos"/>
              </a:rPr>
              <a:t>Drawings</a:t>
            </a:r>
          </a:p>
          <a:p>
            <a:pPr>
              <a:spcAft>
                <a:spcPts val="800"/>
              </a:spcAft>
            </a:pPr>
            <a:r>
              <a:rPr lang="en-GB" sz="2000" dirty="0">
                <a:solidFill>
                  <a:srgbClr val="263034"/>
                </a:solidFill>
                <a:latin typeface="Aptos"/>
              </a:rPr>
              <a:t>Will be sent home during the year</a:t>
            </a:r>
            <a:endParaRPr lang="en-GB" sz="2000" b="0" dirty="0">
              <a:solidFill>
                <a:srgbClr val="263034"/>
              </a:solidFill>
              <a:latin typeface="Apto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0A4408-F8EB-BD0C-DB77-223814FE79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055" r="22262" b="-1"/>
          <a:stretch>
            <a:fillRect/>
          </a:stretch>
        </p:blipFill>
        <p:spPr>
          <a:xfrm>
            <a:off x="7589520" y="932688"/>
            <a:ext cx="4580145" cy="5897880"/>
          </a:xfrm>
          <a:prstGeom prst="rect">
            <a:avLst/>
          </a:prstGeom>
          <a:effectLst>
            <a:outerShdw blurRad="127000" dist="50800" dir="10800000" sx="99000" sy="99000" algn="r" rotWithShape="0">
              <a:prstClr val="black">
                <a:alpha val="40000"/>
              </a:prst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3500" b="1">
                <a:solidFill>
                  <a:srgbClr val="FFFFFF"/>
                </a:solidFill>
                <a:latin typeface="Aptos Display"/>
              </a:rPr>
              <a:t>All about me book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14</a:t>
            </a:r>
          </a:p>
        </p:txBody>
      </p:sp>
      <p:sp>
        <p:nvSpPr>
          <p:cNvPr id="10" name="Rectangle 9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2703713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2191695" cy="786384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0" y="786384"/>
            <a:ext cx="12191695" cy="68580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658368" y="91440"/>
            <a:ext cx="10607040" cy="585216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lang="en-US" sz="3500" b="1" dirty="0">
                <a:solidFill>
                  <a:srgbClr val="FFFFFF"/>
                </a:solidFill>
                <a:latin typeface="Aptos Display"/>
              </a:rPr>
              <a:t>Things to remember </a:t>
            </a:r>
            <a:endParaRPr sz="3500" b="1" dirty="0">
              <a:solidFill>
                <a:srgbClr val="FFFFFF"/>
              </a:solidFill>
              <a:latin typeface="Aptos Display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365992" y="6510528"/>
            <a:ext cx="320040" cy="20116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r">
              <a:spcAft>
                <a:spcPts val="0"/>
              </a:spcAft>
            </a:pPr>
            <a:r>
              <a:rPr sz="1000" b="1">
                <a:solidFill>
                  <a:srgbClr val="F16B30"/>
                </a:solidFill>
                <a:latin typeface="Aptos"/>
              </a:rPr>
              <a:t>15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58368" y="6611112"/>
            <a:ext cx="10515600" cy="22860"/>
          </a:xfrm>
          <a:prstGeom prst="rect">
            <a:avLst/>
          </a:prstGeom>
          <a:solidFill>
            <a:srgbClr val="E5EFE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2" name="Picture 11" descr="attendance.svg.r512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77240" y="1298448"/>
            <a:ext cx="548640" cy="54864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581912" y="1307592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16B30"/>
                </a:solidFill>
                <a:latin typeface="Aptos"/>
              </a:rPr>
              <a:t>ATTENDANCE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581912" y="1691639"/>
            <a:ext cx="4315968" cy="1060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263034"/>
                </a:solidFill>
                <a:latin typeface="Aptos"/>
              </a:rPr>
              <a:t>Please let us know whenever your child will not be in.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581912" y="2907792"/>
            <a:ext cx="4297680" cy="16459"/>
          </a:xfrm>
          <a:prstGeom prst="rect">
            <a:avLst/>
          </a:prstGeom>
          <a:solidFill>
            <a:srgbClr val="D8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6" name="Picture 15" descr="forest.svg.r512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5352" y="1298448"/>
            <a:ext cx="548640" cy="548640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7050024" y="1307592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16B30"/>
                </a:solidFill>
                <a:latin typeface="Aptos"/>
              </a:rPr>
              <a:t>THURSDAY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050024" y="1691639"/>
            <a:ext cx="4315968" cy="1060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263034"/>
                </a:solidFill>
                <a:latin typeface="Aptos"/>
              </a:rPr>
              <a:t>Forest School — bring wellies and waterproofs.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050024" y="2907792"/>
            <a:ext cx="4297680" cy="16459"/>
          </a:xfrm>
          <a:prstGeom prst="rect">
            <a:avLst/>
          </a:prstGeom>
          <a:solidFill>
            <a:srgbClr val="D8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0" name="Picture 19" descr="running.svg.r512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77240" y="3236976"/>
            <a:ext cx="548640" cy="548640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1581912" y="3246120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16B30"/>
                </a:solidFill>
                <a:latin typeface="Aptos"/>
              </a:rPr>
              <a:t>FRIDAY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581912" y="3630168"/>
            <a:ext cx="4315968" cy="10607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>
                <a:solidFill>
                  <a:srgbClr val="263034"/>
                </a:solidFill>
                <a:latin typeface="Aptos"/>
              </a:rPr>
              <a:t>PAS — children need trainers or shoes they can safely run in.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581912" y="4846320"/>
            <a:ext cx="4297680" cy="16459"/>
          </a:xfrm>
          <a:prstGeom prst="rect">
            <a:avLst/>
          </a:prstGeom>
          <a:solidFill>
            <a:srgbClr val="D8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24" name="Picture 23" descr="award.svg.r512.png"/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245352" y="3236976"/>
            <a:ext cx="548640" cy="54864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7050024" y="3246120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300" b="1">
                <a:solidFill>
                  <a:srgbClr val="F16B30"/>
                </a:solidFill>
                <a:latin typeface="Aptos"/>
              </a:rPr>
              <a:t>CELEBRATION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050024" y="3630168"/>
            <a:ext cx="4315968" cy="141732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Aft>
                <a:spcPts val="0"/>
              </a:spcAft>
            </a:pPr>
            <a:r>
              <a:rPr sz="1900" b="0" dirty="0">
                <a:solidFill>
                  <a:srgbClr val="263034"/>
                </a:solidFill>
                <a:latin typeface="Aptos"/>
              </a:rPr>
              <a:t>Friday worship includes Star of the Week and Secrets to Success. External awards are celebrated on the last Friday of the month.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050024" y="4846320"/>
            <a:ext cx="4297680" cy="16459"/>
          </a:xfrm>
          <a:prstGeom prst="rect">
            <a:avLst/>
          </a:prstGeom>
          <a:solidFill>
            <a:srgbClr val="D8E1D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8" name="Rectangle 27"/>
          <p:cNvSpPr/>
          <p:nvPr/>
        </p:nvSpPr>
        <p:spPr>
          <a:xfrm>
            <a:off x="5843016" y="1298448"/>
            <a:ext cx="18288" cy="4736592"/>
          </a:xfrm>
          <a:prstGeom prst="rect">
            <a:avLst/>
          </a:prstGeom>
          <a:solidFill>
            <a:srgbClr val="E6EBE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9" name="Family Maths heading"/>
          <p:cNvSpPr txBox="1"/>
          <p:nvPr/>
        </p:nvSpPr>
        <p:spPr>
          <a:xfrm>
            <a:off x="1581912" y="5184648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F16B30"/>
                </a:solidFill>
                <a:latin typeface="Aptos"/>
              </a:rPr>
              <a:t>FAMILY MATHS</a:t>
            </a:r>
          </a:p>
        </p:txBody>
      </p:sp>
      <p:sp>
        <p:nvSpPr>
          <p:cNvPr id="30" name="Family Read heading"/>
          <p:cNvSpPr txBox="1"/>
          <p:nvPr/>
        </p:nvSpPr>
        <p:spPr>
          <a:xfrm>
            <a:off x="7050024" y="5184648"/>
            <a:ext cx="4343400" cy="2743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/>
            <a:r>
              <a:rPr sz="1300" b="1">
                <a:solidFill>
                  <a:srgbClr val="F16B30"/>
                </a:solidFill>
                <a:latin typeface="Aptos"/>
              </a:rPr>
              <a:t>FAMILY READ</a:t>
            </a:r>
          </a:p>
        </p:txBody>
      </p:sp>
      <p:pic>
        <p:nvPicPr>
          <p:cNvPr id="31" name="Family Maths icon" descr="Family maths calculator icon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77240" y="5175504"/>
            <a:ext cx="548640" cy="548640"/>
          </a:xfrm>
          <a:prstGeom prst="rect">
            <a:avLst/>
          </a:prstGeom>
        </p:spPr>
      </p:pic>
      <p:pic>
        <p:nvPicPr>
          <p:cNvPr id="32" name="Family Read icon" descr="Family reading open book icon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49994" y="5175504"/>
            <a:ext cx="539356" cy="548640"/>
          </a:xfrm>
          <a:prstGeom prst="rect">
            <a:avLst/>
          </a:prstGeom>
        </p:spPr>
      </p:pic>
      <p:sp>
        <p:nvSpPr>
          <p:cNvPr id="33" name="Family Maths dates"/>
          <p:cNvSpPr txBox="1"/>
          <p:nvPr/>
        </p:nvSpPr>
        <p:spPr>
          <a:xfrm>
            <a:off x="1581912" y="5568696"/>
            <a:ext cx="4343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0">
                <a:solidFill>
                  <a:srgbClr val="263034"/>
                </a:solidFill>
                <a:latin typeface="Aptos"/>
              </a:rPr>
              <a:t>Tuesday 20th October — 3:10pm</a:t>
            </a:r>
          </a:p>
        </p:txBody>
      </p:sp>
      <p:sp>
        <p:nvSpPr>
          <p:cNvPr id="34" name="Family Read dates"/>
          <p:cNvSpPr txBox="1"/>
          <p:nvPr/>
        </p:nvSpPr>
        <p:spPr>
          <a:xfrm>
            <a:off x="7050024" y="5568696"/>
            <a:ext cx="434340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0">
                <a:solidFill>
                  <a:srgbClr val="263034"/>
                </a:solidFill>
                <a:latin typeface="Aptos"/>
              </a:rPr>
              <a:t>Thursday 24th September — 3:10pm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100"/>
              </a:spcAft>
            </a:pPr>
            <a:r>
              <a:rPr sz="1600" b="0">
                <a:solidFill>
                  <a:srgbClr val="263034"/>
                </a:solidFill>
                <a:latin typeface="Aptos"/>
              </a:rPr>
              <a:t>Wednesday 18th November — 3:10pm</a:t>
            </a:r>
          </a:p>
        </p:txBody>
      </p:sp>
    </p:spTree>
    <p:extLst>
      <p:ext uri="{BB962C8B-B14F-4D97-AF65-F5344CB8AC3E}">
        <p14:creationId xmlns:p14="http://schemas.microsoft.com/office/powerpoint/2010/main" val="9466311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74751229-0244-4FBB-BED1-407467F4C9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/>
          <a:lstStyle/>
          <a:p>
            <a:pPr algn="ctr">
              <a:spcAft>
                <a:spcPts val="800"/>
              </a:spcAft>
            </a:pPr>
            <a:endParaRPr lang="en-US"/>
          </a:p>
        </p:txBody>
      </p:sp>
      <p:pic>
        <p:nvPicPr>
          <p:cNvPr id="9" name="Graphic 8" descr="Question mark">
            <a:extLst>
              <a:ext uri="{FF2B5EF4-FFF2-40B4-BE49-F238E27FC236}">
                <a16:creationId xmlns:a16="http://schemas.microsoft.com/office/drawing/2014/main" id="{C0114B61-533A-4C42-8A63-F3D462F8A5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>
            <a:alphaModFix amt="15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7909560" y="822960"/>
            <a:ext cx="3246120" cy="32461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24B30DEB-BF47-C757-545E-A404BE5451E5}"/>
                  </a:ext>
                </a:extLst>
              </p14:cNvPr>
              <p14:cNvContentPartPr/>
              <p14:nvPr/>
            </p14:nvContentPartPr>
            <p14:xfrm>
              <a:off x="3868920" y="6687360"/>
              <a:ext cx="360" cy="3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24B30DEB-BF47-C757-545E-A404BE5451E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859560" y="6678000"/>
                <a:ext cx="19080" cy="1908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Rectangle 12"/>
          <p:cNvSpPr/>
          <p:nvPr/>
        </p:nvSpPr>
        <p:spPr>
          <a:xfrm>
            <a:off x="1078992" y="2084831"/>
            <a:ext cx="877824" cy="73152"/>
          </a:xfrm>
          <a:prstGeom prst="rect">
            <a:avLst/>
          </a:prstGeom>
          <a:solidFill>
            <a:srgbClr val="F16B3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1078992" y="2304288"/>
            <a:ext cx="6583680" cy="868680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4800" b="1">
                <a:solidFill>
                  <a:srgbClr val="FFFFFF"/>
                </a:solidFill>
                <a:latin typeface="Aptos Display"/>
              </a:rPr>
              <a:t>Any questions?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97280" y="3319272"/>
            <a:ext cx="5852160" cy="384048"/>
          </a:xfrm>
          <a:prstGeom prst="rect">
            <a:avLst/>
          </a:prstGeom>
          <a:noFill/>
        </p:spPr>
        <p:txBody>
          <a:bodyPr wrap="square" lIns="27432" tIns="18288" rIns="27432" bIns="18288" anchor="ctr">
            <a:spAutoFit/>
          </a:bodyPr>
          <a:lstStyle/>
          <a:p>
            <a:pPr algn="l">
              <a:spcAft>
                <a:spcPts val="0"/>
              </a:spcAft>
            </a:pPr>
            <a:r>
              <a:rPr sz="1800" b="0">
                <a:solidFill>
                  <a:srgbClr val="FFFFFF"/>
                </a:solidFill>
                <a:latin typeface="Aptos"/>
              </a:rPr>
              <a:t>ahenshaw@wincle.cheshire.sch.uk</a:t>
            </a:r>
          </a:p>
        </p:txBody>
      </p:sp>
      <p:sp>
        <p:nvSpPr>
          <p:cNvPr id="16" name="Rectangle 15"/>
          <p:cNvSpPr/>
          <p:nvPr/>
        </p:nvSpPr>
        <p:spPr>
          <a:xfrm>
            <a:off x="0" y="6766560"/>
            <a:ext cx="12192000" cy="91440"/>
          </a:xfrm>
          <a:prstGeom prst="rect">
            <a:avLst/>
          </a:prstGeom>
          <a:solidFill>
            <a:srgbClr val="123F4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1067049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4613</TotalTime>
  <Words>349</Words>
  <Application>Microsoft Office PowerPoint</Application>
  <PresentationFormat>Widescreen</PresentationFormat>
  <Paragraphs>93</Paragraphs>
  <Slides>16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Amy Henshaw</dc:creator>
  <cp:lastModifiedBy>Amy Henshaw</cp:lastModifiedBy>
  <cp:revision>3</cp:revision>
  <dcterms:created xsi:type="dcterms:W3CDTF">2024-09-09T11:01:56Z</dcterms:created>
  <dcterms:modified xsi:type="dcterms:W3CDTF">2026-09-13T21:09:00Z</dcterms:modified>
</cp:coreProperties>
</file>